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2" r:id="rId2"/>
  </p:sldMasterIdLst>
  <p:notesMasterIdLst>
    <p:notesMasterId r:id="rId12"/>
  </p:notesMasterIdLst>
  <p:handoutMasterIdLst>
    <p:handoutMasterId r:id="rId13"/>
  </p:handoutMasterIdLst>
  <p:sldIdLst>
    <p:sldId id="2145706157" r:id="rId3"/>
    <p:sldId id="2145706282" r:id="rId4"/>
    <p:sldId id="2145706283" r:id="rId5"/>
    <p:sldId id="2145706284" r:id="rId6"/>
    <p:sldId id="2145706286" r:id="rId7"/>
    <p:sldId id="2145706277" r:id="rId8"/>
    <p:sldId id="2145706278" r:id="rId9"/>
    <p:sldId id="2145706279" r:id="rId10"/>
    <p:sldId id="2145706280" r:id="rId11"/>
  </p:sldIdLst>
  <p:sldSz cx="12192000" cy="6858000"/>
  <p:notesSz cx="6858000" cy="9144000"/>
  <p:embeddedFontLst>
    <p:embeddedFont>
      <p:font typeface="Bahij TheSansArabic Black" panose="02040703060201020203" pitchFamily="18" charset="-78"/>
      <p:regular r:id="rId14"/>
    </p:embeddedFont>
    <p:embeddedFont>
      <p:font typeface="Cairo" panose="020B0604020202020204" charset="-78"/>
      <p:regular r:id="rId15"/>
      <p:bold r:id="rId16"/>
    </p:embeddedFont>
    <p:embeddedFont>
      <p:font typeface="Cairo Black" panose="020B0604020202020204" charset="-78"/>
      <p:bold r:id="rId17"/>
    </p:embeddedFont>
    <p:embeddedFont>
      <p:font typeface="Tajawal" panose="00000500000000000000" pitchFamily="2" charset="-78"/>
      <p:regular r:id="rId18"/>
      <p:bold r:id="rId19"/>
    </p:embeddedFont>
    <p:embeddedFont>
      <p:font typeface="TH SarabunPSK" panose="020B0500040200020003" pitchFamily="34" charset="-34"/>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16" userDrawn="1">
          <p15:clr>
            <a:srgbClr val="A4A3A4"/>
          </p15:clr>
        </p15:guide>
        <p15:guide id="2" pos="288"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354865"/>
    <a:srgbClr val="9AD4DF"/>
    <a:srgbClr val="2A5D8C"/>
    <a:srgbClr val="B1D1A8"/>
    <a:srgbClr val="8BAFB7"/>
    <a:srgbClr val="AFABAB"/>
    <a:srgbClr val="F09657"/>
    <a:srgbClr val="1B345B"/>
    <a:srgbClr val="A86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1" autoAdjust="0"/>
    <p:restoredTop sz="94660"/>
  </p:normalViewPr>
  <p:slideViewPr>
    <p:cSldViewPr snapToGrid="0">
      <p:cViewPr varScale="1">
        <p:scale>
          <a:sx n="75" d="100"/>
          <a:sy n="75" d="100"/>
        </p:scale>
        <p:origin x="78" y="27"/>
      </p:cViewPr>
      <p:guideLst>
        <p:guide pos="7416"/>
        <p:guide pos="288"/>
        <p:guide orient="horz" pos="2160"/>
      </p:guideLst>
    </p:cSldViewPr>
  </p:slideViewPr>
  <p:notesTextViewPr>
    <p:cViewPr>
      <p:scale>
        <a:sx n="1" d="1"/>
        <a:sy n="1" d="1"/>
      </p:scale>
      <p:origin x="0" y="0"/>
    </p:cViewPr>
  </p:notesTextViewPr>
  <p:sorterViewPr>
    <p:cViewPr>
      <p:scale>
        <a:sx n="100" d="100"/>
        <a:sy n="100" d="100"/>
      </p:scale>
      <p:origin x="0" y="-141108"/>
    </p:cViewPr>
  </p:sorterViewPr>
  <p:notesViewPr>
    <p:cSldViewPr snapToGrid="0" showGuides="1">
      <p:cViewPr varScale="1">
        <p:scale>
          <a:sx n="61" d="100"/>
          <a:sy n="61" d="100"/>
        </p:scale>
        <p:origin x="231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BA321E-E991-5FFA-A12B-527F430C9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2F0598-E4B1-E15D-E2F8-89F927AF93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1C6F47-2B90-4C77-81ED-0DF0B8FAA764}" type="datetimeFigureOut">
              <a:rPr lang="en-GB" smtClean="0"/>
              <a:t>13/04/2026</a:t>
            </a:fld>
            <a:endParaRPr lang="en-GB"/>
          </a:p>
        </p:txBody>
      </p:sp>
      <p:sp>
        <p:nvSpPr>
          <p:cNvPr id="4" name="Footer Placeholder 3">
            <a:extLst>
              <a:ext uri="{FF2B5EF4-FFF2-40B4-BE49-F238E27FC236}">
                <a16:creationId xmlns:a16="http://schemas.microsoft.com/office/drawing/2014/main" id="{9D80881D-9E58-CDAA-9B0B-E182CCEE4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8180BAB-CB92-06CA-6DD5-E29BEB2665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D57482-2AF4-40C1-8F46-C09DFE8B4317}" type="slidenum">
              <a:rPr lang="en-GB" smtClean="0"/>
              <a:t>‹#›</a:t>
            </a:fld>
            <a:endParaRPr lang="en-GB"/>
          </a:p>
        </p:txBody>
      </p:sp>
    </p:spTree>
    <p:extLst>
      <p:ext uri="{BB962C8B-B14F-4D97-AF65-F5344CB8AC3E}">
        <p14:creationId xmlns:p14="http://schemas.microsoft.com/office/powerpoint/2010/main" val="404946321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A8473-5630-47DC-A824-608B064DEB0F}"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91FE2-9EE4-4513-B6A6-A5217B65D1E0}" type="slidenum">
              <a:rPr lang="en-US" smtClean="0"/>
              <a:t>‹#›</a:t>
            </a:fld>
            <a:endParaRPr lang="en-US"/>
          </a:p>
        </p:txBody>
      </p:sp>
    </p:spTree>
    <p:extLst>
      <p:ext uri="{BB962C8B-B14F-4D97-AF65-F5344CB8AC3E}">
        <p14:creationId xmlns:p14="http://schemas.microsoft.com/office/powerpoint/2010/main" val="358714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27BAB7-B9EA-458C-A393-958D0A33E85E}" type="slidenum">
              <a:rPr kumimoji="0" lang="en-US" altLang="ar-EG"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ar-EG"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alpha val="5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F80CD0-9582-4003-95A6-EAF1AFEE2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 y="0"/>
            <a:ext cx="12192002" cy="6858000"/>
          </a:xfrm>
          <a:prstGeom prst="rect">
            <a:avLst/>
          </a:prstGeom>
        </p:spPr>
      </p:pic>
      <p:sp>
        <p:nvSpPr>
          <p:cNvPr id="4" name="Rectangle 3">
            <a:extLst>
              <a:ext uri="{FF2B5EF4-FFF2-40B4-BE49-F238E27FC236}">
                <a16:creationId xmlns:a16="http://schemas.microsoft.com/office/drawing/2014/main" id="{4246AFC1-E8C1-4C25-84C4-AC2A9B86A79C}"/>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9B205A-EE2B-41C5-8305-890A55F14ED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foregroundMark x1="38203" y1="43194" x2="38984" y2="52639"/>
                        <a14:foregroundMark x1="39219" y1="37917" x2="40703" y2="31389"/>
                        <a14:foregroundMark x1="47734" y1="29861" x2="50313" y2="30278"/>
                        <a14:foregroundMark x1="50938" y1="35694" x2="51563" y2="37500"/>
                        <a14:foregroundMark x1="29688" y1="28889" x2="30938" y2="46528"/>
                        <a14:foregroundMark x1="22734" y1="62361" x2="22422" y2="76667"/>
                        <a14:foregroundMark x1="22422" y1="61944" x2="22891" y2="66111"/>
                        <a14:foregroundMark x1="28516" y1="68889" x2="39609" y2="67500"/>
                        <a14:foregroundMark x1="39609" y1="67500" x2="62500" y2="70278"/>
                        <a14:foregroundMark x1="62500" y1="70278" x2="71094" y2="68333"/>
                        <a14:foregroundMark x1="71094" y1="68333" x2="71094" y2="68333"/>
                        <a14:foregroundMark x1="71406" y1="69722" x2="32656" y2="69028"/>
                        <a14:foregroundMark x1="32656" y1="69028" x2="28594" y2="67361"/>
                        <a14:foregroundMark x1="28594" y1="67361" x2="28594" y2="67361"/>
                        <a14:foregroundMark x1="30859" y1="43750" x2="29063" y2="55833"/>
                        <a14:foregroundMark x1="71406" y1="68889" x2="65781" y2="66667"/>
                        <a14:foregroundMark x1="65781" y1="66667" x2="66016" y2="66528"/>
                        <a14:foregroundMark x1="44922" y1="67361" x2="43906" y2="67361"/>
                        <a14:foregroundMark x1="39844" y1="66667" x2="38125" y2="66250"/>
                        <a14:foregroundMark x1="37813" y1="69444" x2="41484" y2="69444"/>
                        <a14:foregroundMark x1="52422" y1="68194" x2="58594" y2="68194"/>
                        <a14:foregroundMark x1="61406" y1="68194" x2="64297" y2="68194"/>
                      </a14:backgroundRemoval>
                    </a14:imgEffect>
                  </a14:imgLayer>
                </a14:imgProps>
              </a:ext>
            </a:extLst>
          </a:blip>
          <a:srcRect l="18224" t="18224" r="18224" b="18224"/>
          <a:stretch/>
        </p:blipFill>
        <p:spPr>
          <a:xfrm>
            <a:off x="534004" y="314014"/>
            <a:ext cx="1142396" cy="642598"/>
          </a:xfrm>
          <a:prstGeom prst="rect">
            <a:avLst/>
          </a:prstGeom>
        </p:spPr>
      </p:pic>
      <p:sp>
        <p:nvSpPr>
          <p:cNvPr id="9" name="Freeform: Shape 8">
            <a:extLst>
              <a:ext uri="{FF2B5EF4-FFF2-40B4-BE49-F238E27FC236}">
                <a16:creationId xmlns:a16="http://schemas.microsoft.com/office/drawing/2014/main" id="{0A94ACF1-3B4E-4F64-AED6-53774A34F5CA}"/>
              </a:ext>
            </a:extLst>
          </p:cNvPr>
          <p:cNvSpPr/>
          <p:nvPr userDrawn="1"/>
        </p:nvSpPr>
        <p:spPr>
          <a:xfrm rot="10800000" flipV="1">
            <a:off x="8044190" y="180717"/>
            <a:ext cx="3785859" cy="133297"/>
          </a:xfrm>
          <a:custGeom>
            <a:avLst/>
            <a:gdLst>
              <a:gd name="connsiteX0" fmla="*/ 223346 w 4580890"/>
              <a:gd name="connsiteY0" fmla="*/ 0 h 161290"/>
              <a:gd name="connsiteX1" fmla="*/ 327553 w 4580890"/>
              <a:gd name="connsiteY1" fmla="*/ 0 h 161290"/>
              <a:gd name="connsiteX2" fmla="*/ 1699260 w 4580890"/>
              <a:gd name="connsiteY2" fmla="*/ 0 h 161290"/>
              <a:gd name="connsiteX3" fmla="*/ 4580890 w 4580890"/>
              <a:gd name="connsiteY3" fmla="*/ 0 h 161290"/>
              <a:gd name="connsiteX4" fmla="*/ 4456906 w 4580890"/>
              <a:gd name="connsiteY4" fmla="*/ 89535 h 161290"/>
              <a:gd name="connsiteX5" fmla="*/ 1575277 w 4580890"/>
              <a:gd name="connsiteY5" fmla="*/ 89535 h 161290"/>
              <a:gd name="connsiteX6" fmla="*/ 1475914 w 4580890"/>
              <a:gd name="connsiteY6" fmla="*/ 161290 h 161290"/>
              <a:gd name="connsiteX7" fmla="*/ 0 w 4580890"/>
              <a:gd name="connsiteY7" fmla="*/ 161290 h 16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0890" h="161290">
                <a:moveTo>
                  <a:pt x="223346" y="0"/>
                </a:moveTo>
                <a:lnTo>
                  <a:pt x="327553" y="0"/>
                </a:lnTo>
                <a:lnTo>
                  <a:pt x="1699260" y="0"/>
                </a:lnTo>
                <a:lnTo>
                  <a:pt x="4580890" y="0"/>
                </a:lnTo>
                <a:lnTo>
                  <a:pt x="4456906" y="89535"/>
                </a:lnTo>
                <a:lnTo>
                  <a:pt x="1575277" y="89535"/>
                </a:lnTo>
                <a:lnTo>
                  <a:pt x="1475914" y="161290"/>
                </a:lnTo>
                <a:lnTo>
                  <a:pt x="0" y="161290"/>
                </a:lnTo>
                <a:close/>
              </a:path>
            </a:pathLst>
          </a:custGeom>
          <a:gradFill flip="none" rotWithShape="1">
            <a:gsLst>
              <a:gs pos="96000">
                <a:schemeClr val="accent5">
                  <a:lumMod val="95000"/>
                  <a:lumOff val="5000"/>
                </a:schemeClr>
              </a:gs>
              <a:gs pos="6000">
                <a:schemeClr val="accent5">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a:extLst>
              <a:ext uri="{FF2B5EF4-FFF2-40B4-BE49-F238E27FC236}">
                <a16:creationId xmlns:a16="http://schemas.microsoft.com/office/drawing/2014/main" id="{B3C8EEB9-1544-4684-8242-2E801E539924}"/>
              </a:ext>
            </a:extLst>
          </p:cNvPr>
          <p:cNvGrpSpPr/>
          <p:nvPr userDrawn="1"/>
        </p:nvGrpSpPr>
        <p:grpSpPr>
          <a:xfrm flipH="1">
            <a:off x="0" y="6421927"/>
            <a:ext cx="12192000" cy="255356"/>
            <a:chOff x="0" y="4468471"/>
            <a:chExt cx="12192000" cy="497617"/>
          </a:xfrm>
        </p:grpSpPr>
        <p:sp>
          <p:nvSpPr>
            <p:cNvPr id="16" name="Rectangle 15">
              <a:extLst>
                <a:ext uri="{FF2B5EF4-FFF2-40B4-BE49-F238E27FC236}">
                  <a16:creationId xmlns:a16="http://schemas.microsoft.com/office/drawing/2014/main" id="{4A78CA00-6799-4D5D-9B44-12422E6BDBFD}"/>
                </a:ext>
              </a:extLst>
            </p:cNvPr>
            <p:cNvSpPr/>
            <p:nvPr userDrawn="1"/>
          </p:nvSpPr>
          <p:spPr>
            <a:xfrm>
              <a:off x="0" y="4468471"/>
              <a:ext cx="12192000" cy="497617"/>
            </a:xfrm>
            <a:prstGeom prst="rect">
              <a:avLst/>
            </a:prstGeom>
            <a:gradFill>
              <a:gsLst>
                <a:gs pos="63000">
                  <a:schemeClr val="accent6"/>
                </a:gs>
                <a:gs pos="10000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a:extLst>
                <a:ext uri="{FF2B5EF4-FFF2-40B4-BE49-F238E27FC236}">
                  <a16:creationId xmlns:a16="http://schemas.microsoft.com/office/drawing/2014/main" id="{2982BD95-DBC0-4CF5-83AD-2CAE01D99CBD}"/>
                </a:ext>
              </a:extLst>
            </p:cNvPr>
            <p:cNvSpPr/>
            <p:nvPr userDrawn="1"/>
          </p:nvSpPr>
          <p:spPr>
            <a:xfrm>
              <a:off x="11253785" y="4468471"/>
              <a:ext cx="557216" cy="497617"/>
            </a:xfrm>
            <a:prstGeom prst="parallelogram">
              <a:avLst>
                <a:gd name="adj" fmla="val 26606"/>
              </a:avLst>
            </a:prstGeom>
            <a:solidFill>
              <a:schemeClr val="bg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21" name="Slide Number Placeholder 5">
            <a:extLst>
              <a:ext uri="{FF2B5EF4-FFF2-40B4-BE49-F238E27FC236}">
                <a16:creationId xmlns:a16="http://schemas.microsoft.com/office/drawing/2014/main" id="{B9D1CD7C-9174-4D65-BD49-D0DBC3420FC6}"/>
              </a:ext>
            </a:extLst>
          </p:cNvPr>
          <p:cNvSpPr>
            <a:spLocks noGrp="1"/>
          </p:cNvSpPr>
          <p:nvPr>
            <p:ph type="sldNum" sz="quarter" idx="4"/>
          </p:nvPr>
        </p:nvSpPr>
        <p:spPr>
          <a:xfrm>
            <a:off x="419100" y="6489916"/>
            <a:ext cx="481014" cy="187367"/>
          </a:xfrm>
          <a:prstGeom prst="rect">
            <a:avLst/>
          </a:prstGeom>
        </p:spPr>
        <p:txBody>
          <a:bodyPr vert="horz" lIns="91440" tIns="45720" rIns="91440" bIns="45720" rtlCol="0" anchor="ctr"/>
          <a:lstStyle>
            <a:lvl1pPr algn="ctr">
              <a:defRPr lang="en-US" sz="1400" b="1" kern="1200" smtClean="0">
                <a:solidFill>
                  <a:srgbClr val="33CCCC"/>
                </a:solidFill>
                <a:latin typeface="+mn-lt"/>
                <a:ea typeface="+mn-ea"/>
                <a:cs typeface="+mn-cs"/>
              </a:defRPr>
            </a:lvl1pPr>
          </a:lstStyle>
          <a:p>
            <a:fld id="{0285CD44-3982-47C4-B394-60227736CD0D}" type="slidenum">
              <a:rPr lang="en-US" smtClean="0"/>
              <a:pPr/>
              <a:t>‹#›</a:t>
            </a:fld>
            <a:endParaRPr lang="en-US" dirty="0"/>
          </a:p>
        </p:txBody>
      </p:sp>
      <p:sp>
        <p:nvSpPr>
          <p:cNvPr id="13" name="TextBox 12">
            <a:extLst>
              <a:ext uri="{FF2B5EF4-FFF2-40B4-BE49-F238E27FC236}">
                <a16:creationId xmlns:a16="http://schemas.microsoft.com/office/drawing/2014/main" id="{E91B244E-9180-4194-9CC9-7B35EF7FCAF7}"/>
              </a:ext>
            </a:extLst>
          </p:cNvPr>
          <p:cNvSpPr txBox="1"/>
          <p:nvPr userDrawn="1"/>
        </p:nvSpPr>
        <p:spPr>
          <a:xfrm>
            <a:off x="476250" y="6357590"/>
            <a:ext cx="11239500" cy="346249"/>
          </a:xfrm>
          <a:prstGeom prst="rect">
            <a:avLst/>
          </a:prstGeom>
          <a:noFill/>
        </p:spPr>
        <p:txBody>
          <a:bodyPr wrap="square">
            <a:spAutoFit/>
          </a:bodyPr>
          <a:lstStyle/>
          <a:p>
            <a:pPr marL="0" marR="0" lvl="0" indent="0" algn="ctr" defTabSz="914400" rtl="0" eaLnBrk="1" fontAlgn="base" latinLnBrk="0" hangingPunct="1">
              <a:lnSpc>
                <a:spcPct val="150000"/>
              </a:lnSpc>
              <a:spcBef>
                <a:spcPts val="0"/>
              </a:spcBef>
              <a:spcAft>
                <a:spcPts val="125"/>
              </a:spcAft>
              <a:buClrTx/>
              <a:buSzTx/>
              <a:buFontTx/>
              <a:buNone/>
              <a:tabLst/>
              <a:defRPr/>
            </a:pPr>
            <a:r>
              <a:rPr lang="en-US" sz="1200" kern="1200" noProof="0" dirty="0">
                <a:solidFill>
                  <a:schemeClr val="bg1"/>
                </a:solidFill>
                <a:effectLst/>
                <a:latin typeface="+mn-lt"/>
                <a:ea typeface="+mn-ea"/>
                <a:cs typeface="+mn-cs"/>
              </a:rPr>
              <a:t>www.gpcerts.com</a:t>
            </a:r>
          </a:p>
        </p:txBody>
      </p:sp>
      <p:sp>
        <p:nvSpPr>
          <p:cNvPr id="2" name="Title 1">
            <a:extLst>
              <a:ext uri="{FF2B5EF4-FFF2-40B4-BE49-F238E27FC236}">
                <a16:creationId xmlns:a16="http://schemas.microsoft.com/office/drawing/2014/main" id="{C73AF401-B0AD-CFC2-75FF-930D5D2EA222}"/>
              </a:ext>
            </a:extLst>
          </p:cNvPr>
          <p:cNvSpPr>
            <a:spLocks noGrp="1"/>
          </p:cNvSpPr>
          <p:nvPr>
            <p:ph type="title" hasCustomPrompt="1"/>
          </p:nvPr>
        </p:nvSpPr>
        <p:spPr>
          <a:xfrm>
            <a:off x="2036870" y="351942"/>
            <a:ext cx="9793179" cy="733959"/>
          </a:xfrm>
        </p:spPr>
        <p:txBody>
          <a:bodyPr anchor="t">
            <a:normAutofit/>
          </a:bodyPr>
          <a:lstStyle>
            <a:lvl1pPr algn="r" rtl="1">
              <a:defRPr kumimoji="0" lang="en-US" sz="2400" b="0" i="0" u="none" strike="noStrike" kern="1200" cap="none" spc="0" normalizeH="0" baseline="0" dirty="0">
                <a:ln>
                  <a:noFill/>
                </a:ln>
                <a:solidFill>
                  <a:schemeClr val="accent6"/>
                </a:solidFill>
                <a:effectLst/>
                <a:uLnTx/>
                <a:uFillTx/>
                <a:latin typeface="+mj-lt"/>
                <a:ea typeface="+mj-ea"/>
                <a:cs typeface="+mj-cs"/>
              </a:defRPr>
            </a:lvl1pPr>
          </a:lstStyle>
          <a:p>
            <a:r>
              <a:rPr lang="ar-SY" dirty="0"/>
              <a:t>العنوان</a:t>
            </a:r>
            <a:endParaRPr lang="en-US" dirty="0"/>
          </a:p>
        </p:txBody>
      </p:sp>
    </p:spTree>
    <p:extLst>
      <p:ext uri="{BB962C8B-B14F-4D97-AF65-F5344CB8AC3E}">
        <p14:creationId xmlns:p14="http://schemas.microsoft.com/office/powerpoint/2010/main" val="3062172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bg>
      <p:bgPr>
        <a:gradFill>
          <a:gsLst>
            <a:gs pos="0">
              <a:srgbClr val="59595B"/>
            </a:gs>
            <a:gs pos="50000">
              <a:srgbClr val="48484A"/>
            </a:gs>
            <a:gs pos="100000">
              <a:srgbClr val="59595B"/>
            </a:gs>
          </a:gsLst>
          <a:lin ang="27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4C4D89C-0085-1C85-9799-76961383217F}"/>
              </a:ext>
            </a:extLst>
          </p:cNvPr>
          <p:cNvSpPr/>
          <p:nvPr userDrawn="1"/>
        </p:nvSpPr>
        <p:spPr>
          <a:xfrm>
            <a:off x="0"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 name="Freeform: Shape 2">
            <a:extLst>
              <a:ext uri="{FF2B5EF4-FFF2-40B4-BE49-F238E27FC236}">
                <a16:creationId xmlns:a16="http://schemas.microsoft.com/office/drawing/2014/main" id="{A91323DD-6F26-D9CB-D5E7-BD97EF99F9C5}"/>
              </a:ext>
            </a:extLst>
          </p:cNvPr>
          <p:cNvSpPr/>
          <p:nvPr userDrawn="1"/>
        </p:nvSpPr>
        <p:spPr>
          <a:xfrm>
            <a:off x="1445275"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Freeform: Shape 3">
            <a:extLst>
              <a:ext uri="{FF2B5EF4-FFF2-40B4-BE49-F238E27FC236}">
                <a16:creationId xmlns:a16="http://schemas.microsoft.com/office/drawing/2014/main" id="{C730700C-B85E-B8AB-6EBC-99C1E9A3955E}"/>
              </a:ext>
            </a:extLst>
          </p:cNvPr>
          <p:cNvSpPr/>
          <p:nvPr userDrawn="1"/>
        </p:nvSpPr>
        <p:spPr>
          <a:xfrm>
            <a:off x="3082458"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2A52563-C4D3-CA27-6CD2-ABF3959F9330}"/>
              </a:ext>
            </a:extLst>
          </p:cNvPr>
          <p:cNvSpPr/>
          <p:nvPr userDrawn="1"/>
        </p:nvSpPr>
        <p:spPr>
          <a:xfrm>
            <a:off x="4493566"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965D640E-C1AF-6E4B-27BA-AD4FCB1C8EAB}"/>
              </a:ext>
            </a:extLst>
          </p:cNvPr>
          <p:cNvSpPr/>
          <p:nvPr userDrawn="1"/>
        </p:nvSpPr>
        <p:spPr>
          <a:xfrm>
            <a:off x="4798366"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Rounded Corners 13">
            <a:extLst>
              <a:ext uri="{FF2B5EF4-FFF2-40B4-BE49-F238E27FC236}">
                <a16:creationId xmlns:a16="http://schemas.microsoft.com/office/drawing/2014/main" id="{0845DC66-6417-447B-9DC6-05E231BB8882}"/>
              </a:ext>
            </a:extLst>
          </p:cNvPr>
          <p:cNvSpPr/>
          <p:nvPr userDrawn="1"/>
        </p:nvSpPr>
        <p:spPr>
          <a:xfrm rot="16200000">
            <a:off x="-194961" y="6628765"/>
            <a:ext cx="1142396" cy="458470"/>
          </a:xfrm>
          <a:prstGeom prst="roundRect">
            <a:avLst>
              <a:gd name="adj" fmla="val 50000"/>
            </a:avLst>
          </a:pr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4">
            <a:extLst>
              <a:ext uri="{FF2B5EF4-FFF2-40B4-BE49-F238E27FC236}">
                <a16:creationId xmlns:a16="http://schemas.microsoft.com/office/drawing/2014/main" id="{87F97340-0CD4-4092-AC5C-D056AFD7965C}"/>
              </a:ext>
            </a:extLst>
          </p:cNvPr>
          <p:cNvSpPr txBox="1">
            <a:spLocks/>
          </p:cNvSpPr>
          <p:nvPr userDrawn="1"/>
        </p:nvSpPr>
        <p:spPr>
          <a:xfrm>
            <a:off x="229235" y="6362700"/>
            <a:ext cx="3762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E25929-028C-4DEC-8A13-EFEB47A5FDA1}" type="slidenum">
              <a:rPr lang="en-US" smtClean="0">
                <a:solidFill>
                  <a:prstClr val="white"/>
                </a:solidFill>
                <a:latin typeface="Cairo"/>
                <a:cs typeface="Cairo"/>
              </a:rPr>
              <a:pPr/>
              <a:t>‹#›</a:t>
            </a:fld>
            <a:endParaRPr lang="en-US" dirty="0">
              <a:solidFill>
                <a:prstClr val="white"/>
              </a:solidFill>
              <a:latin typeface="Cairo"/>
              <a:cs typeface="Cairo"/>
            </a:endParaRPr>
          </a:p>
        </p:txBody>
      </p:sp>
    </p:spTree>
    <p:extLst>
      <p:ext uri="{BB962C8B-B14F-4D97-AF65-F5344CB8AC3E}">
        <p14:creationId xmlns:p14="http://schemas.microsoft.com/office/powerpoint/2010/main" val="43839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7931A-DF47-9F6A-F5D4-42F6C8C36D3D}"/>
              </a:ext>
            </a:extLst>
          </p:cNvPr>
          <p:cNvPicPr>
            <a:picLocks noChangeAspect="1"/>
          </p:cNvPicPr>
          <p:nvPr userDrawn="1"/>
        </p:nvPicPr>
        <p:blipFill>
          <a:blip r:embed="rId2">
            <a:duotone>
              <a:schemeClr val="accent1">
                <a:shade val="45000"/>
                <a:satMod val="135000"/>
              </a:schemeClr>
              <a:prstClr val="white"/>
            </a:duotone>
          </a:blip>
          <a:srcRect t="30973" r="40204" b="29661"/>
          <a:stretch>
            <a:fillRect/>
          </a:stretch>
        </p:blipFill>
        <p:spPr>
          <a:xfrm>
            <a:off x="3975222" y="0"/>
            <a:ext cx="8216778" cy="6857999"/>
          </a:xfrm>
          <a:custGeom>
            <a:avLst/>
            <a:gdLst>
              <a:gd name="connsiteX0" fmla="*/ 0 w 8216778"/>
              <a:gd name="connsiteY0" fmla="*/ 0 h 6857999"/>
              <a:gd name="connsiteX1" fmla="*/ 8216778 w 8216778"/>
              <a:gd name="connsiteY1" fmla="*/ 0 h 6857999"/>
              <a:gd name="connsiteX2" fmla="*/ 8216778 w 8216778"/>
              <a:gd name="connsiteY2" fmla="*/ 6857999 h 6857999"/>
              <a:gd name="connsiteX3" fmla="*/ 0 w 821677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8216778" h="6857999">
                <a:moveTo>
                  <a:pt x="0" y="0"/>
                </a:moveTo>
                <a:lnTo>
                  <a:pt x="8216778" y="0"/>
                </a:lnTo>
                <a:lnTo>
                  <a:pt x="8216778" y="6857999"/>
                </a:lnTo>
                <a:lnTo>
                  <a:pt x="0" y="6857999"/>
                </a:lnTo>
                <a:close/>
              </a:path>
            </a:pathLst>
          </a:custGeom>
        </p:spPr>
      </p:pic>
      <p:sp>
        <p:nvSpPr>
          <p:cNvPr id="6" name="Title 1">
            <a:extLst>
              <a:ext uri="{FF2B5EF4-FFF2-40B4-BE49-F238E27FC236}">
                <a16:creationId xmlns:a16="http://schemas.microsoft.com/office/drawing/2014/main" id="{35783119-33B0-EDC5-62E0-7476489B9C9A}"/>
              </a:ext>
            </a:extLst>
          </p:cNvPr>
          <p:cNvSpPr>
            <a:spLocks noGrp="1"/>
          </p:cNvSpPr>
          <p:nvPr>
            <p:ph type="title"/>
          </p:nvPr>
        </p:nvSpPr>
        <p:spPr>
          <a:xfrm>
            <a:off x="483842" y="2450626"/>
            <a:ext cx="6395930" cy="2857500"/>
          </a:xfrm>
        </p:spPr>
        <p:txBody>
          <a:bodyPr>
            <a:normAutofit/>
          </a:bodyPr>
          <a:lstStyle>
            <a:lvl1pPr algn="justLow" defTabSz="914400" rtl="1" eaLnBrk="1" latinLnBrk="0" hangingPunct="1">
              <a:lnSpc>
                <a:spcPct val="150000"/>
              </a:lnSpc>
              <a:spcBef>
                <a:spcPct val="0"/>
              </a:spcBef>
              <a:buNone/>
              <a:defRPr kumimoji="0" lang="en-US" sz="3200" b="0" i="0" u="none" strike="noStrike" kern="1200" cap="none" spc="0" normalizeH="0" baseline="0" dirty="0">
                <a:ln>
                  <a:noFill/>
                </a:ln>
                <a:solidFill>
                  <a:srgbClr val="59595B"/>
                </a:solidFill>
                <a:effectLst/>
                <a:uLnTx/>
                <a:uFillTx/>
                <a:latin typeface="Cairo Black" panose="00000A00000000000000" pitchFamily="2" charset="-78"/>
                <a:ea typeface="+mj-ea"/>
                <a:cs typeface="Cairo Black" panose="00000A00000000000000" pitchFamily="2" charset="-78"/>
              </a:defRPr>
            </a:lvl1pPr>
          </a:lstStyle>
          <a:p>
            <a:r>
              <a:rPr lang="en-US" dirty="0"/>
              <a:t>Click to edit Master title style</a:t>
            </a:r>
          </a:p>
        </p:txBody>
      </p:sp>
      <p:pic>
        <p:nvPicPr>
          <p:cNvPr id="11" name="Picture 10">
            <a:extLst>
              <a:ext uri="{FF2B5EF4-FFF2-40B4-BE49-F238E27FC236}">
                <a16:creationId xmlns:a16="http://schemas.microsoft.com/office/drawing/2014/main" id="{25185A56-60C4-41A2-ACA2-2E7503DEBAC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foregroundMark x1="38203" y1="43194" x2="38984" y2="52639"/>
                        <a14:foregroundMark x1="39219" y1="37917" x2="40703" y2="31389"/>
                        <a14:foregroundMark x1="47734" y1="29861" x2="50313" y2="30278"/>
                        <a14:foregroundMark x1="50938" y1="35694" x2="51563" y2="37500"/>
                        <a14:foregroundMark x1="29688" y1="28889" x2="30938" y2="46528"/>
                        <a14:foregroundMark x1="22734" y1="62361" x2="22422" y2="76667"/>
                        <a14:foregroundMark x1="22422" y1="61944" x2="22891" y2="66111"/>
                        <a14:foregroundMark x1="28516" y1="68889" x2="39609" y2="67500"/>
                        <a14:foregroundMark x1="39609" y1="67500" x2="62500" y2="70278"/>
                        <a14:foregroundMark x1="62500" y1="70278" x2="71094" y2="68333"/>
                        <a14:foregroundMark x1="71094" y1="68333" x2="71094" y2="68333"/>
                        <a14:foregroundMark x1="71406" y1="69722" x2="32656" y2="69028"/>
                        <a14:foregroundMark x1="32656" y1="69028" x2="28594" y2="67361"/>
                        <a14:foregroundMark x1="28594" y1="67361" x2="28594" y2="67361"/>
                        <a14:foregroundMark x1="30859" y1="43750" x2="29063" y2="55833"/>
                        <a14:foregroundMark x1="71406" y1="68889" x2="65781" y2="66667"/>
                        <a14:foregroundMark x1="65781" y1="66667" x2="66016" y2="66528"/>
                        <a14:foregroundMark x1="44922" y1="67361" x2="43906" y2="67361"/>
                        <a14:foregroundMark x1="39844" y1="66667" x2="38125" y2="66250"/>
                        <a14:foregroundMark x1="37813" y1="69444" x2="41484" y2="69444"/>
                        <a14:foregroundMark x1="52422" y1="68194" x2="58594" y2="68194"/>
                        <a14:foregroundMark x1="61406" y1="68194" x2="64297" y2="68194"/>
                      </a14:backgroundRemoval>
                    </a14:imgEffect>
                  </a14:imgLayer>
                </a14:imgProps>
              </a:ext>
            </a:extLst>
          </a:blip>
          <a:srcRect l="18224" t="18224" r="18224" b="18224"/>
          <a:stretch/>
        </p:blipFill>
        <p:spPr>
          <a:xfrm>
            <a:off x="534004" y="503965"/>
            <a:ext cx="1142396" cy="642598"/>
          </a:xfrm>
          <a:prstGeom prst="rect">
            <a:avLst/>
          </a:prstGeom>
        </p:spPr>
      </p:pic>
      <p:sp>
        <p:nvSpPr>
          <p:cNvPr id="4" name="Freeform: Shape 3">
            <a:extLst>
              <a:ext uri="{FF2B5EF4-FFF2-40B4-BE49-F238E27FC236}">
                <a16:creationId xmlns:a16="http://schemas.microsoft.com/office/drawing/2014/main" id="{266373F9-C44E-8AF5-5F2F-0B58EE842D00}"/>
              </a:ext>
            </a:extLst>
          </p:cNvPr>
          <p:cNvSpPr/>
          <p:nvPr userDrawn="1"/>
        </p:nvSpPr>
        <p:spPr>
          <a:xfrm rot="16200000">
            <a:off x="99210" y="6343166"/>
            <a:ext cx="571198" cy="458470"/>
          </a:xfrm>
          <a:custGeom>
            <a:avLst/>
            <a:gdLst>
              <a:gd name="connsiteX0" fmla="*/ 571198 w 571198"/>
              <a:gd name="connsiteY0" fmla="*/ 229235 h 458470"/>
              <a:gd name="connsiteX1" fmla="*/ 341963 w 571198"/>
              <a:gd name="connsiteY1" fmla="*/ 458470 h 458470"/>
              <a:gd name="connsiteX2" fmla="*/ 0 w 571198"/>
              <a:gd name="connsiteY2" fmla="*/ 458470 h 458470"/>
              <a:gd name="connsiteX3" fmla="*/ 0 w 571198"/>
              <a:gd name="connsiteY3" fmla="*/ 0 h 458470"/>
              <a:gd name="connsiteX4" fmla="*/ 341963 w 571198"/>
              <a:gd name="connsiteY4" fmla="*/ 0 h 458470"/>
              <a:gd name="connsiteX5" fmla="*/ 571198 w 571198"/>
              <a:gd name="connsiteY5" fmla="*/ 229235 h 45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198" h="458470">
                <a:moveTo>
                  <a:pt x="571198" y="229235"/>
                </a:moveTo>
                <a:cubicBezTo>
                  <a:pt x="571198" y="355838"/>
                  <a:pt x="468566" y="458470"/>
                  <a:pt x="341963" y="458470"/>
                </a:cubicBezTo>
                <a:lnTo>
                  <a:pt x="0" y="458470"/>
                </a:lnTo>
                <a:lnTo>
                  <a:pt x="0" y="0"/>
                </a:lnTo>
                <a:lnTo>
                  <a:pt x="341963" y="0"/>
                </a:lnTo>
                <a:cubicBezTo>
                  <a:pt x="468566" y="0"/>
                  <a:pt x="571198" y="102632"/>
                  <a:pt x="571198" y="229235"/>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Slide Number Placeholder 4">
            <a:extLst>
              <a:ext uri="{FF2B5EF4-FFF2-40B4-BE49-F238E27FC236}">
                <a16:creationId xmlns:a16="http://schemas.microsoft.com/office/drawing/2014/main" id="{6F3C0C7A-D977-400D-9406-BB06C8B98928}"/>
              </a:ext>
            </a:extLst>
          </p:cNvPr>
          <p:cNvSpPr txBox="1">
            <a:spLocks/>
          </p:cNvSpPr>
          <p:nvPr userDrawn="1"/>
        </p:nvSpPr>
        <p:spPr>
          <a:xfrm>
            <a:off x="155574" y="6362700"/>
            <a:ext cx="45847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E25929-028C-4DEC-8A13-EFEB47A5FDA1}" type="slidenum">
              <a:rPr lang="en-US" smtClean="0">
                <a:solidFill>
                  <a:prstClr val="white"/>
                </a:solidFill>
                <a:latin typeface="Cairo"/>
                <a:cs typeface="Cairo"/>
              </a:rPr>
              <a:pPr/>
              <a:t>‹#›</a:t>
            </a:fld>
            <a:endParaRPr lang="en-US" dirty="0">
              <a:solidFill>
                <a:prstClr val="white"/>
              </a:solidFill>
              <a:latin typeface="Cairo"/>
              <a:cs typeface="Cairo"/>
            </a:endParaRPr>
          </a:p>
        </p:txBody>
      </p:sp>
    </p:spTree>
    <p:extLst>
      <p:ext uri="{BB962C8B-B14F-4D97-AF65-F5344CB8AC3E}">
        <p14:creationId xmlns:p14="http://schemas.microsoft.com/office/powerpoint/2010/main" val="2640150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E4A2-28AC-8199-9F2C-8B1B14400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88F7E-7C43-8215-7669-79DC6CBCDC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3F668-0E95-DE1D-F505-6739925FC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CF3D3D-75B0-8832-6491-8216DC08294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81E8AE-E0CD-8F52-CB37-D6E7E2792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614E5-6950-5CA1-6942-E1FFF40B5DE8}"/>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198074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96D9-2B89-418C-254C-8F9448B9D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CCD67-2040-3D17-EA10-EEA683814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FB43E-8753-5F2C-D343-174E278F9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68798-F5D2-97B4-2E73-0AFEFCEA62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B70EBA-988F-CE92-9136-244C9DD84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67375-768D-01AB-783C-E34FEBBE0290}"/>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53300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C86D-527E-1F20-B871-9600B555C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25AC0A-3E86-9511-4465-A08E08127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479D1-CA68-45D1-6024-F4CA3515AE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4A6FA7-6773-DCE1-9DA4-75A030F2E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BDE75-C0C6-0201-6E38-6DF49A9783FA}"/>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366341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C1B9A-E9CD-D7AB-E890-33293FF108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69A4-8E65-2F75-7E8F-58F82562A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03BAD-8D87-DE65-56E0-0EA3783479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DB039A-EA09-4D9E-A5EC-7BE5108A4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3A0FF-D335-594D-3C1A-D638B55C89B5}"/>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586095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ar-EG"/>
              <a:t>من 112</a:t>
            </a:r>
            <a:endParaRPr lang="en-US"/>
          </a:p>
        </p:txBody>
      </p:sp>
      <p:sp>
        <p:nvSpPr>
          <p:cNvPr id="6" name="Slide Number Placeholder 5"/>
          <p:cNvSpPr>
            <a:spLocks noGrp="1"/>
          </p:cNvSpPr>
          <p:nvPr>
            <p:ph type="sldNum" sz="quarter" idx="12"/>
          </p:nvPr>
        </p:nvSpPr>
        <p:spPr/>
        <p:txBody>
          <a:bodyPr/>
          <a:lstStyle>
            <a:lvl1pPr>
              <a:defRPr/>
            </a:lvl1pPr>
          </a:lstStyle>
          <a:p>
            <a:fld id="{292282FC-64BE-473E-BA2E-42EBB66D660E}" type="slidenum">
              <a:rPr lang="en-US" altLang="ar-EG"/>
              <a:pPr/>
              <a:t>‹#›</a:t>
            </a:fld>
            <a:endParaRPr lang="en-US" altLang="ar-EG"/>
          </a:p>
        </p:txBody>
      </p:sp>
    </p:spTree>
    <p:extLst>
      <p:ext uri="{BB962C8B-B14F-4D97-AF65-F5344CB8AC3E}">
        <p14:creationId xmlns:p14="http://schemas.microsoft.com/office/powerpoint/2010/main" val="233577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그림 개체 틀 4"/>
          <p:cNvSpPr>
            <a:spLocks noGrp="1"/>
          </p:cNvSpPr>
          <p:nvPr>
            <p:ph type="pic" sz="quarter" idx="16"/>
          </p:nvPr>
        </p:nvSpPr>
        <p:spPr>
          <a:xfrm>
            <a:off x="4457085" y="1308100"/>
            <a:ext cx="3277832" cy="2198265"/>
          </a:xfrm>
          <a:prstGeom prst="roundRect">
            <a:avLst>
              <a:gd name="adj" fmla="val 8579"/>
            </a:avLst>
          </a:prstGeom>
          <a:pattFill prst="pct10">
            <a:fgClr>
              <a:schemeClr val="bg1">
                <a:lumMod val="75000"/>
              </a:schemeClr>
            </a:fgClr>
            <a:bgClr>
              <a:schemeClr val="bg1">
                <a:lumMod val="95000"/>
              </a:schemeClr>
            </a:bgClr>
          </a:pattFill>
        </p:spPr>
        <p:txBody>
          <a:bodyPr tIns="360000" rtlCol="0">
            <a:normAutofit/>
          </a:bodyPr>
          <a:lstStyle>
            <a:lvl1pPr marL="0" indent="0" algn="ctr">
              <a:buNone/>
              <a:defRPr sz="1400"/>
            </a:lvl1pPr>
          </a:lstStyle>
          <a:p>
            <a:pPr lvl="0"/>
            <a:r>
              <a:rPr lang="en-US" altLang="ko-KR" noProof="0"/>
              <a:t>Click icon to add picture</a:t>
            </a:r>
            <a:endParaRPr lang="ko-KR" altLang="en-US" noProof="0" dirty="0"/>
          </a:p>
        </p:txBody>
      </p:sp>
      <p:sp>
        <p:nvSpPr>
          <p:cNvPr id="5" name="Date Placeholder 4">
            <a:extLst>
              <a:ext uri="{FF2B5EF4-FFF2-40B4-BE49-F238E27FC236}">
                <a16:creationId xmlns:a16="http://schemas.microsoft.com/office/drawing/2014/main" id="{945DC73C-5232-4D9A-A6A6-AE984542C1BB}"/>
              </a:ext>
            </a:extLst>
          </p:cNvPr>
          <p:cNvSpPr>
            <a:spLocks noGrp="1"/>
          </p:cNvSpPr>
          <p:nvPr>
            <p:ph type="dt" sz="half" idx="17"/>
          </p:nvPr>
        </p:nvSpPr>
        <p:spPr/>
        <p:txBody>
          <a:bodyPr/>
          <a:lstStyle/>
          <a:p>
            <a:pPr>
              <a:defRPr/>
            </a:pPr>
            <a:endParaRPr lang="en-US"/>
          </a:p>
        </p:txBody>
      </p:sp>
      <p:sp>
        <p:nvSpPr>
          <p:cNvPr id="7" name="Footer Placeholder 6">
            <a:extLst>
              <a:ext uri="{FF2B5EF4-FFF2-40B4-BE49-F238E27FC236}">
                <a16:creationId xmlns:a16="http://schemas.microsoft.com/office/drawing/2014/main" id="{229223FE-BD1A-404C-B7A1-8E13E7C5D9C7}"/>
              </a:ext>
            </a:extLst>
          </p:cNvPr>
          <p:cNvSpPr>
            <a:spLocks noGrp="1"/>
          </p:cNvSpPr>
          <p:nvPr>
            <p:ph type="ftr" sz="quarter" idx="18"/>
          </p:nvPr>
        </p:nvSpPr>
        <p:spPr>
          <a:xfrm>
            <a:off x="10376447" y="6342632"/>
            <a:ext cx="992909" cy="365125"/>
          </a:xfrm>
        </p:spPr>
        <p:txBody>
          <a:bodyPr/>
          <a:lstStyle>
            <a:lvl1pPr algn="r" rtl="0" eaLnBrk="0" fontAlgn="base" hangingPunct="0">
              <a:spcBef>
                <a:spcPct val="0"/>
              </a:spcBef>
              <a:spcAft>
                <a:spcPct val="0"/>
              </a:spcAft>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pPr>
              <a:defRPr/>
            </a:pPr>
            <a:r>
              <a:rPr lang="ar-EG"/>
              <a:t>من 112</a:t>
            </a:r>
            <a:endParaRPr lang="ar-EG" dirty="0"/>
          </a:p>
        </p:txBody>
      </p:sp>
      <p:sp>
        <p:nvSpPr>
          <p:cNvPr id="11" name="Slide Number Placeholder 8">
            <a:extLst>
              <a:ext uri="{FF2B5EF4-FFF2-40B4-BE49-F238E27FC236}">
                <a16:creationId xmlns:a16="http://schemas.microsoft.com/office/drawing/2014/main" id="{07CA3648-FDAD-424D-8860-EDD0B1DC6410}"/>
              </a:ext>
            </a:extLst>
          </p:cNvPr>
          <p:cNvSpPr>
            <a:spLocks noGrp="1"/>
          </p:cNvSpPr>
          <p:nvPr>
            <p:ph type="sldNum" sz="quarter" idx="19"/>
          </p:nvPr>
        </p:nvSpPr>
        <p:spPr>
          <a:xfrm>
            <a:off x="8935576" y="6342632"/>
            <a:ext cx="2743200" cy="365125"/>
          </a:xfrm>
        </p:spPr>
        <p:txBody>
          <a:bodyPr/>
          <a:lstStyle>
            <a:lvl1pPr>
              <a:defRPr sz="1600"/>
            </a:lvl1pPr>
          </a:lstStyle>
          <a:p>
            <a:fld id="{B6DBED43-9A74-4896-87A6-3D4E1B2A4137}" type="slidenum">
              <a:rPr lang="ar-EG" smtClean="0"/>
              <a:pPr/>
              <a:t>‹#›</a:t>
            </a:fld>
            <a:endParaRPr lang="ar-EG" dirty="0"/>
          </a:p>
        </p:txBody>
      </p:sp>
    </p:spTree>
    <p:extLst>
      <p:ext uri="{BB962C8B-B14F-4D97-AF65-F5344CB8AC3E}">
        <p14:creationId xmlns:p14="http://schemas.microsoft.com/office/powerpoint/2010/main" val="2383677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ar-EG"/>
              <a:t>من 112</a:t>
            </a:r>
            <a:endParaRPr lang="en-US"/>
          </a:p>
        </p:txBody>
      </p:sp>
      <p:sp>
        <p:nvSpPr>
          <p:cNvPr id="6" name="Slide Number Placeholder 5"/>
          <p:cNvSpPr>
            <a:spLocks noGrp="1"/>
          </p:cNvSpPr>
          <p:nvPr>
            <p:ph type="sldNum" sz="quarter" idx="12"/>
          </p:nvPr>
        </p:nvSpPr>
        <p:spPr/>
        <p:txBody>
          <a:bodyPr/>
          <a:lstStyle>
            <a:lvl1pPr algn="r" rtl="0" eaLnBrk="0" fontAlgn="base" hangingPunct="0">
              <a:spcBef>
                <a:spcPct val="0"/>
              </a:spcBef>
              <a:spcAft>
                <a:spcPct val="0"/>
              </a:spcAft>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fld id="{7FD6F5E5-EB68-4811-B8DA-6A89C551B5B2}" type="slidenum">
              <a:rPr lang="ar-EG" smtClean="0"/>
              <a:pPr/>
              <a:t>‹#›</a:t>
            </a:fld>
            <a:endParaRPr lang="ar-EG" dirty="0"/>
          </a:p>
        </p:txBody>
      </p:sp>
    </p:spTree>
    <p:extLst>
      <p:ext uri="{BB962C8B-B14F-4D97-AF65-F5344CB8AC3E}">
        <p14:creationId xmlns:p14="http://schemas.microsoft.com/office/powerpoint/2010/main" val="9578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4610100" y="1228725"/>
            <a:ext cx="4400550" cy="4400550"/>
          </a:xfrm>
          <a:prstGeom prst="ellipse">
            <a:avLst/>
          </a:prstGeom>
        </p:spPr>
        <p:txBody>
          <a:bodyPr rtlCol="0">
            <a:normAutofit/>
          </a:bodyPr>
          <a:lstStyle/>
          <a:p>
            <a:pPr lvl="0"/>
            <a:endParaRPr lang="en-US" noProof="0"/>
          </a:p>
        </p:txBody>
      </p:sp>
      <p:sp>
        <p:nvSpPr>
          <p:cNvPr id="2" name="Date Placeholder 1">
            <a:extLst>
              <a:ext uri="{FF2B5EF4-FFF2-40B4-BE49-F238E27FC236}">
                <a16:creationId xmlns:a16="http://schemas.microsoft.com/office/drawing/2014/main" id="{856F9C4D-B791-4FB9-AAB4-1FB21E6296F9}"/>
              </a:ext>
            </a:extLst>
          </p:cNvPr>
          <p:cNvSpPr>
            <a:spLocks noGrp="1"/>
          </p:cNvSpPr>
          <p:nvPr>
            <p:ph type="dt" sz="half" idx="12"/>
          </p:nvPr>
        </p:nvSpPr>
        <p:spPr/>
        <p:txBody>
          <a:bodyPr/>
          <a:lstStyle/>
          <a:p>
            <a:pPr>
              <a:defRPr/>
            </a:pPr>
            <a:endParaRPr lang="en-US"/>
          </a:p>
        </p:txBody>
      </p:sp>
      <p:sp>
        <p:nvSpPr>
          <p:cNvPr id="3" name="Footer Placeholder 2">
            <a:extLst>
              <a:ext uri="{FF2B5EF4-FFF2-40B4-BE49-F238E27FC236}">
                <a16:creationId xmlns:a16="http://schemas.microsoft.com/office/drawing/2014/main" id="{C37B8B54-EC31-4036-A1E1-9101C87DBF03}"/>
              </a:ext>
            </a:extLst>
          </p:cNvPr>
          <p:cNvSpPr>
            <a:spLocks noGrp="1"/>
          </p:cNvSpPr>
          <p:nvPr>
            <p:ph type="ftr" sz="quarter" idx="13"/>
          </p:nvPr>
        </p:nvSpPr>
        <p:spPr>
          <a:xfrm>
            <a:off x="10455563" y="6353464"/>
            <a:ext cx="930564" cy="365125"/>
          </a:xfrm>
        </p:spPr>
        <p:txBody>
          <a:bodyPr/>
          <a:lstStyle>
            <a:lvl1pPr algn="r" rtl="0" eaLnBrk="0" fontAlgn="base" hangingPunct="0">
              <a:spcBef>
                <a:spcPct val="0"/>
              </a:spcBef>
              <a:spcAft>
                <a:spcPct val="0"/>
              </a:spcAft>
              <a:defRPr kumimoji="0" lang="ar-EG" sz="1600" b="0" i="0" u="none" strike="noStrike" kern="1200" cap="none" spc="0" normalizeH="0" baseline="0" smtClean="0">
                <a:ln>
                  <a:noFill/>
                </a:ln>
                <a:solidFill>
                  <a:schemeClr val="tx1">
                    <a:lumMod val="60000"/>
                    <a:lumOff val="40000"/>
                  </a:schemeClr>
                </a:solidFill>
                <a:effectLst/>
                <a:uLnTx/>
                <a:uFillTx/>
                <a:latin typeface="Bahij TheSansArabic Black" panose="02040703060201020203" pitchFamily="18" charset="-78"/>
                <a:ea typeface="+mn-ea"/>
                <a:cs typeface="Bahij TheSansArabic Black" panose="02040703060201020203" pitchFamily="18" charset="-78"/>
              </a:defRPr>
            </a:lvl1pPr>
          </a:lstStyle>
          <a:p>
            <a:pPr>
              <a:defRPr/>
            </a:pPr>
            <a:r>
              <a:rPr lang="ar-EG"/>
              <a:t>من 112</a:t>
            </a:r>
            <a:endParaRPr lang="ar-EG" dirty="0"/>
          </a:p>
        </p:txBody>
      </p:sp>
      <p:sp>
        <p:nvSpPr>
          <p:cNvPr id="4" name="Slide Number Placeholder 3">
            <a:extLst>
              <a:ext uri="{FF2B5EF4-FFF2-40B4-BE49-F238E27FC236}">
                <a16:creationId xmlns:a16="http://schemas.microsoft.com/office/drawing/2014/main" id="{9776AB6A-10F3-4CF2-8B4D-BA13F051ECCB}"/>
              </a:ext>
            </a:extLst>
          </p:cNvPr>
          <p:cNvSpPr>
            <a:spLocks noGrp="1"/>
          </p:cNvSpPr>
          <p:nvPr>
            <p:ph type="sldNum" sz="quarter" idx="14"/>
          </p:nvPr>
        </p:nvSpPr>
        <p:spPr/>
        <p:txBody>
          <a:bodyPr/>
          <a:lstStyle>
            <a:lvl1pPr algn="r" rtl="0" eaLnBrk="0" fontAlgn="base" hangingPunct="0">
              <a:spcBef>
                <a:spcPct val="0"/>
              </a:spcBef>
              <a:spcAft>
                <a:spcPct val="0"/>
              </a:spcAft>
              <a:defRPr kumimoji="0" lang="ar-EG" sz="1600" b="0" i="0" u="none" strike="noStrike" kern="1200" cap="none" spc="0" normalizeH="0" baseline="0" smtClean="0">
                <a:ln>
                  <a:noFill/>
                </a:ln>
                <a:solidFill>
                  <a:schemeClr val="tx1">
                    <a:lumMod val="60000"/>
                    <a:lumOff val="40000"/>
                  </a:schemeClr>
                </a:solidFill>
                <a:effectLst/>
                <a:uLnTx/>
                <a:uFillTx/>
                <a:latin typeface="Bahij TheSansArabic Black" panose="02040703060201020203" pitchFamily="18" charset="-78"/>
                <a:ea typeface="+mn-ea"/>
                <a:cs typeface="Bahij TheSansArabic Black" panose="02040703060201020203" pitchFamily="18" charset="-78"/>
              </a:defRPr>
            </a:lvl1pPr>
          </a:lstStyle>
          <a:p>
            <a:pPr>
              <a:defRPr/>
            </a:pPr>
            <a:fld id="{B6DBED43-9A74-4896-87A6-3D4E1B2A4137}" type="slidenum">
              <a:rPr lang="ar-EG" smtClean="0"/>
              <a:pPr>
                <a:defRPr/>
              </a:pPr>
              <a:t>‹#›</a:t>
            </a:fld>
            <a:endParaRPr lang="ar-EG" dirty="0"/>
          </a:p>
        </p:txBody>
      </p:sp>
    </p:spTree>
    <p:extLst>
      <p:ext uri="{BB962C8B-B14F-4D97-AF65-F5344CB8AC3E}">
        <p14:creationId xmlns:p14="http://schemas.microsoft.com/office/powerpoint/2010/main" val="9565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D30-0BB7-3ACF-63D5-E403EEC06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69A889-0966-4EC9-5A0B-0CAE7AEF1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AD7C6-7712-AA81-7893-27537EC4EF7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577935-BC23-CDEB-1CFD-5E97C2066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C8046-81B3-F648-CC0D-B833E5954BA7}"/>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2566592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4610100" y="1228725"/>
            <a:ext cx="4400550" cy="4400550"/>
          </a:xfrm>
          <a:prstGeom prst="roundRect">
            <a:avLst/>
          </a:prstGeom>
        </p:spPr>
        <p:txBody>
          <a:bodyPr rtlCol="0">
            <a:normAutofit/>
          </a:bodyPr>
          <a:lstStyle/>
          <a:p>
            <a:pPr lvl="0"/>
            <a:endParaRPr lang="en-US" noProof="0" dirty="0"/>
          </a:p>
        </p:txBody>
      </p:sp>
      <p:sp>
        <p:nvSpPr>
          <p:cNvPr id="5" name="Date Placeholder 4">
            <a:extLst>
              <a:ext uri="{FF2B5EF4-FFF2-40B4-BE49-F238E27FC236}">
                <a16:creationId xmlns:a16="http://schemas.microsoft.com/office/drawing/2014/main" id="{1220BE9B-6D49-4815-B9BF-B93DCB10B7D6}"/>
              </a:ext>
            </a:extLst>
          </p:cNvPr>
          <p:cNvSpPr>
            <a:spLocks noGrp="1"/>
          </p:cNvSpPr>
          <p:nvPr>
            <p:ph type="dt" sz="half" idx="12"/>
          </p:nvPr>
        </p:nvSpPr>
        <p:spPr/>
        <p:txBody>
          <a:bodyPr/>
          <a:lstStyle/>
          <a:p>
            <a:pPr>
              <a:defRPr/>
            </a:pPr>
            <a:endParaRPr lang="en-US"/>
          </a:p>
        </p:txBody>
      </p:sp>
      <p:sp>
        <p:nvSpPr>
          <p:cNvPr id="7" name="Footer Placeholder 6">
            <a:extLst>
              <a:ext uri="{FF2B5EF4-FFF2-40B4-BE49-F238E27FC236}">
                <a16:creationId xmlns:a16="http://schemas.microsoft.com/office/drawing/2014/main" id="{A5DD45F8-79A5-4913-B2F2-0283357D01E5}"/>
              </a:ext>
            </a:extLst>
          </p:cNvPr>
          <p:cNvSpPr>
            <a:spLocks noGrp="1"/>
          </p:cNvSpPr>
          <p:nvPr>
            <p:ph type="ftr" sz="quarter" idx="13"/>
          </p:nvPr>
        </p:nvSpPr>
        <p:spPr>
          <a:xfrm>
            <a:off x="10455564" y="6356350"/>
            <a:ext cx="898236" cy="365125"/>
          </a:xfrm>
        </p:spPr>
        <p:txBody>
          <a:bodyPr/>
          <a:lstStyle>
            <a:lvl1pPr algn="r" rtl="0" eaLnBrk="0" fontAlgn="base" hangingPunct="0">
              <a:spcBef>
                <a:spcPct val="0"/>
              </a:spcBef>
              <a:spcAft>
                <a:spcPct val="0"/>
              </a:spcAft>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pPr>
              <a:defRPr/>
            </a:pPr>
            <a:r>
              <a:rPr lang="ar-EG"/>
              <a:t>من 112</a:t>
            </a:r>
            <a:endParaRPr lang="ar-EG" dirty="0"/>
          </a:p>
        </p:txBody>
      </p:sp>
      <p:sp>
        <p:nvSpPr>
          <p:cNvPr id="8" name="Slide Number Placeholder 7">
            <a:extLst>
              <a:ext uri="{FF2B5EF4-FFF2-40B4-BE49-F238E27FC236}">
                <a16:creationId xmlns:a16="http://schemas.microsoft.com/office/drawing/2014/main" id="{EF91C197-5BD1-4DE6-9E95-60C7C818C598}"/>
              </a:ext>
            </a:extLst>
          </p:cNvPr>
          <p:cNvSpPr>
            <a:spLocks noGrp="1"/>
          </p:cNvSpPr>
          <p:nvPr>
            <p:ph type="sldNum" sz="quarter" idx="14"/>
          </p:nvPr>
        </p:nvSpPr>
        <p:spPr>
          <a:xfrm>
            <a:off x="8953504" y="6356350"/>
            <a:ext cx="2743200" cy="365125"/>
          </a:xfrm>
        </p:spPr>
        <p:txBody>
          <a:bodyPr/>
          <a:lstStyle>
            <a:lvl1pPr>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fld id="{B6DBED43-9A74-4896-87A6-3D4E1B2A4137}" type="slidenum">
              <a:rPr lang="ar-EG" smtClean="0"/>
              <a:pPr/>
              <a:t>‹#›</a:t>
            </a:fld>
            <a:endParaRPr lang="ar-EG" dirty="0"/>
          </a:p>
        </p:txBody>
      </p:sp>
    </p:spTree>
    <p:extLst>
      <p:ext uri="{BB962C8B-B14F-4D97-AF65-F5344CB8AC3E}">
        <p14:creationId xmlns:p14="http://schemas.microsoft.com/office/powerpoint/2010/main" val="546189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10"/>
          </p:nvPr>
        </p:nvSpPr>
        <p:spPr>
          <a:xfrm>
            <a:off x="-782638" y="6492875"/>
            <a:ext cx="4114801" cy="365125"/>
          </a:xfrm>
        </p:spPr>
        <p:txBody>
          <a:bodyPr/>
          <a:lstStyle>
            <a:lvl1pPr>
              <a:defRPr b="1">
                <a:solidFill>
                  <a:srgbClr val="FF0000"/>
                </a:solidFill>
              </a:defRPr>
            </a:lvl1pPr>
          </a:lstStyle>
          <a:p>
            <a:pPr>
              <a:defRPr/>
            </a:pPr>
            <a:r>
              <a:rPr lang="ar-EG" b="0">
                <a:solidFill>
                  <a:schemeClr val="tx1">
                    <a:tint val="75000"/>
                  </a:schemeClr>
                </a:solidFill>
              </a:rPr>
              <a:t>من 112</a:t>
            </a:r>
            <a:endParaRPr lang="en-US" b="0">
              <a:solidFill>
                <a:schemeClr val="tx1">
                  <a:tint val="75000"/>
                </a:schemeClr>
              </a:solidFill>
            </a:endParaRPr>
          </a:p>
        </p:txBody>
      </p:sp>
      <p:sp>
        <p:nvSpPr>
          <p:cNvPr id="8" name="Slide Number Placeholder 8"/>
          <p:cNvSpPr>
            <a:spLocks noGrp="1"/>
          </p:cNvSpPr>
          <p:nvPr>
            <p:ph type="sldNum" sz="quarter" idx="11"/>
          </p:nvPr>
        </p:nvSpPr>
        <p:spPr>
          <a:xfrm>
            <a:off x="8677368" y="6492875"/>
            <a:ext cx="2743201" cy="365125"/>
          </a:xfrm>
        </p:spPr>
        <p:txBody>
          <a:bodyPr/>
          <a:lstStyle>
            <a:lvl1pPr>
              <a:defRPr sz="2000" b="1">
                <a:solidFill>
                  <a:srgbClr val="FF0000"/>
                </a:solidFill>
              </a:defRPr>
            </a:lvl1pPr>
          </a:lstStyle>
          <a:p>
            <a:fld id="{FFE17E5D-B67B-42C3-9F64-5891F1AA17DF}" type="slidenum">
              <a:rPr lang="en-US" altLang="ar-EG"/>
              <a:pPr/>
              <a:t>‹#›</a:t>
            </a:fld>
            <a:endParaRPr lang="en-US" altLang="ar-EG"/>
          </a:p>
        </p:txBody>
      </p:sp>
    </p:spTree>
    <p:extLst>
      <p:ext uri="{BB962C8B-B14F-4D97-AF65-F5344CB8AC3E}">
        <p14:creationId xmlns:p14="http://schemas.microsoft.com/office/powerpoint/2010/main" val="286041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a:xfrm>
            <a:off x="10627595" y="6356350"/>
            <a:ext cx="778164" cy="365125"/>
          </a:xfrm>
        </p:spPr>
        <p:txBody>
          <a:bodyPr/>
          <a:lstStyle>
            <a:lvl1pPr algn="r" rtl="0" eaLnBrk="0" fontAlgn="base" hangingPunct="0">
              <a:spcBef>
                <a:spcPct val="0"/>
              </a:spcBef>
              <a:spcAft>
                <a:spcPct val="0"/>
              </a:spcAft>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pPr>
              <a:defRPr/>
            </a:pPr>
            <a:r>
              <a:rPr lang="ar-EG"/>
              <a:t>من 112</a:t>
            </a:r>
            <a:endParaRPr lang="ar-EG" dirty="0"/>
          </a:p>
        </p:txBody>
      </p:sp>
      <p:sp>
        <p:nvSpPr>
          <p:cNvPr id="5" name="Slide Number Placeholder 5"/>
          <p:cNvSpPr>
            <a:spLocks noGrp="1"/>
          </p:cNvSpPr>
          <p:nvPr>
            <p:ph type="sldNum" sz="quarter" idx="12"/>
          </p:nvPr>
        </p:nvSpPr>
        <p:spPr>
          <a:xfrm>
            <a:off x="8953504" y="6356350"/>
            <a:ext cx="2743200" cy="365125"/>
          </a:xfrm>
        </p:spPr>
        <p:txBody>
          <a:bodyPr/>
          <a:lstStyle>
            <a:lvl1pPr>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fld id="{C1949E4B-F0CA-40EE-844A-608F4AA7D3F2}" type="slidenum">
              <a:rPr lang="ar-EG" smtClean="0"/>
              <a:pPr/>
              <a:t>‹#›</a:t>
            </a:fld>
            <a:endParaRPr lang="ar-EG" dirty="0"/>
          </a:p>
        </p:txBody>
      </p:sp>
    </p:spTree>
    <p:extLst>
      <p:ext uri="{BB962C8B-B14F-4D97-AF65-F5344CB8AC3E}">
        <p14:creationId xmlns:p14="http://schemas.microsoft.com/office/powerpoint/2010/main" val="71068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0FB3C-EC2E-41A4-AD29-2A550B6B0681}"/>
              </a:ext>
            </a:extLst>
          </p:cNvPr>
          <p:cNvSpPr>
            <a:spLocks noGrp="1"/>
          </p:cNvSpPr>
          <p:nvPr>
            <p:ph type="dt" sz="half" idx="10"/>
          </p:nvPr>
        </p:nvSpPr>
        <p:spPr/>
        <p:txBody>
          <a:bodyPr/>
          <a:lstStyle/>
          <a:p>
            <a:pPr>
              <a:defRPr/>
            </a:pPr>
            <a:endParaRPr lang="en-US"/>
          </a:p>
        </p:txBody>
      </p:sp>
      <p:sp>
        <p:nvSpPr>
          <p:cNvPr id="3" name="Footer Placeholder 4">
            <a:extLst>
              <a:ext uri="{FF2B5EF4-FFF2-40B4-BE49-F238E27FC236}">
                <a16:creationId xmlns:a16="http://schemas.microsoft.com/office/drawing/2014/main" id="{0528F762-5173-1167-36BC-60A71E38CA8D}"/>
              </a:ext>
            </a:extLst>
          </p:cNvPr>
          <p:cNvSpPr>
            <a:spLocks noGrp="1"/>
          </p:cNvSpPr>
          <p:nvPr>
            <p:ph type="ftr" sz="quarter" idx="11"/>
          </p:nvPr>
        </p:nvSpPr>
        <p:spPr>
          <a:xfrm>
            <a:off x="10627595" y="6356350"/>
            <a:ext cx="778164" cy="365125"/>
          </a:xfrm>
        </p:spPr>
        <p:txBody>
          <a:bodyPr/>
          <a:lstStyle>
            <a:lvl1pPr algn="r" rtl="0" eaLnBrk="0" fontAlgn="base" hangingPunct="0">
              <a:spcBef>
                <a:spcPct val="0"/>
              </a:spcBef>
              <a:spcAft>
                <a:spcPct val="0"/>
              </a:spcAft>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pPr>
              <a:defRPr/>
            </a:pPr>
            <a:r>
              <a:rPr lang="ar-EG"/>
              <a:t>من 112</a:t>
            </a:r>
            <a:endParaRPr lang="ar-EG" dirty="0"/>
          </a:p>
        </p:txBody>
      </p:sp>
      <p:sp>
        <p:nvSpPr>
          <p:cNvPr id="4" name="Slide Number Placeholder 5">
            <a:extLst>
              <a:ext uri="{FF2B5EF4-FFF2-40B4-BE49-F238E27FC236}">
                <a16:creationId xmlns:a16="http://schemas.microsoft.com/office/drawing/2014/main" id="{4666ED55-C029-A13A-114B-E8753E3C12BA}"/>
              </a:ext>
            </a:extLst>
          </p:cNvPr>
          <p:cNvSpPr>
            <a:spLocks noGrp="1"/>
          </p:cNvSpPr>
          <p:nvPr>
            <p:ph type="sldNum" sz="quarter" idx="12"/>
          </p:nvPr>
        </p:nvSpPr>
        <p:spPr>
          <a:xfrm>
            <a:off x="8953504" y="6356350"/>
            <a:ext cx="2743200" cy="365125"/>
          </a:xfrm>
        </p:spPr>
        <p:txBody>
          <a:bodyPr/>
          <a:lstStyle>
            <a:lvl1pPr>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fld id="{C1949E4B-F0CA-40EE-844A-608F4AA7D3F2}" type="slidenum">
              <a:rPr lang="ar-EG" smtClean="0"/>
              <a:pPr/>
              <a:t>‹#›</a:t>
            </a:fld>
            <a:endParaRPr lang="ar-EG" dirty="0"/>
          </a:p>
        </p:txBody>
      </p:sp>
    </p:spTree>
    <p:extLst>
      <p:ext uri="{BB962C8B-B14F-4D97-AF65-F5344CB8AC3E}">
        <p14:creationId xmlns:p14="http://schemas.microsoft.com/office/powerpoint/2010/main" val="3934771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ar-EG"/>
              <a:t>من 112</a:t>
            </a:r>
            <a:endParaRPr lang="en-US"/>
          </a:p>
        </p:txBody>
      </p:sp>
      <p:sp>
        <p:nvSpPr>
          <p:cNvPr id="7" name="Slide Number Placeholder 5"/>
          <p:cNvSpPr>
            <a:spLocks noGrp="1"/>
          </p:cNvSpPr>
          <p:nvPr>
            <p:ph type="sldNum" sz="quarter" idx="12"/>
          </p:nvPr>
        </p:nvSpPr>
        <p:spPr/>
        <p:txBody>
          <a:bodyPr/>
          <a:lstStyle>
            <a:lvl1pPr algn="r" rtl="0" eaLnBrk="0" fontAlgn="base" hangingPunct="0">
              <a:spcBef>
                <a:spcPct val="0"/>
              </a:spcBef>
              <a:spcAft>
                <a:spcPct val="0"/>
              </a:spcAft>
              <a:defRPr lang="ar-EG" sz="1600" kern="1200" smtClean="0">
                <a:solidFill>
                  <a:schemeClr val="tx1">
                    <a:lumMod val="60000"/>
                    <a:lumOff val="40000"/>
                  </a:schemeClr>
                </a:solidFill>
                <a:latin typeface="Bahij TheSansArabic Black" panose="02040703060201020203" pitchFamily="18" charset="-78"/>
                <a:ea typeface="+mn-ea"/>
                <a:cs typeface="Bahij TheSansArabic Black" panose="02040703060201020203" pitchFamily="18" charset="-78"/>
              </a:defRPr>
            </a:lvl1pPr>
          </a:lstStyle>
          <a:p>
            <a:fld id="{6E783F9E-2E79-4256-8421-0EF124CA1C9F}" type="slidenum">
              <a:rPr lang="ar-EG" smtClean="0"/>
              <a:pPr/>
              <a:t>‹#›</a:t>
            </a:fld>
            <a:endParaRPr lang="ar-EG" dirty="0"/>
          </a:p>
        </p:txBody>
      </p:sp>
    </p:spTree>
    <p:extLst>
      <p:ext uri="{BB962C8B-B14F-4D97-AF65-F5344CB8AC3E}">
        <p14:creationId xmlns:p14="http://schemas.microsoft.com/office/powerpoint/2010/main" val="816104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ar-EG"/>
              <a:t>من 112</a:t>
            </a:r>
            <a:endParaRPr lang="en-US"/>
          </a:p>
        </p:txBody>
      </p:sp>
      <p:sp>
        <p:nvSpPr>
          <p:cNvPr id="7" name="Slide Number Placeholder 5"/>
          <p:cNvSpPr>
            <a:spLocks noGrp="1"/>
          </p:cNvSpPr>
          <p:nvPr>
            <p:ph type="sldNum" sz="quarter" idx="12"/>
          </p:nvPr>
        </p:nvSpPr>
        <p:spPr/>
        <p:txBody>
          <a:bodyPr/>
          <a:lstStyle>
            <a:lvl1pPr>
              <a:defRPr/>
            </a:lvl1pPr>
          </a:lstStyle>
          <a:p>
            <a:fld id="{DCF056BB-C572-43C7-B285-3D2B489C3D5B}" type="slidenum">
              <a:rPr lang="en-US" altLang="ar-EG"/>
              <a:pPr/>
              <a:t>‹#›</a:t>
            </a:fld>
            <a:endParaRPr lang="en-US" altLang="ar-EG"/>
          </a:p>
        </p:txBody>
      </p:sp>
    </p:spTree>
    <p:extLst>
      <p:ext uri="{BB962C8B-B14F-4D97-AF65-F5344CB8AC3E}">
        <p14:creationId xmlns:p14="http://schemas.microsoft.com/office/powerpoint/2010/main" val="2505360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ar-EG"/>
              <a:t>من 112</a:t>
            </a:r>
            <a:endParaRPr lang="en-US"/>
          </a:p>
        </p:txBody>
      </p:sp>
      <p:sp>
        <p:nvSpPr>
          <p:cNvPr id="6" name="Slide Number Placeholder 5"/>
          <p:cNvSpPr>
            <a:spLocks noGrp="1"/>
          </p:cNvSpPr>
          <p:nvPr>
            <p:ph type="sldNum" sz="quarter" idx="12"/>
          </p:nvPr>
        </p:nvSpPr>
        <p:spPr/>
        <p:txBody>
          <a:bodyPr/>
          <a:lstStyle>
            <a:lvl1pPr>
              <a:defRPr/>
            </a:lvl1pPr>
          </a:lstStyle>
          <a:p>
            <a:fld id="{0D9C9065-34C7-4896-BF1D-33669CC6B863}" type="slidenum">
              <a:rPr lang="en-US" altLang="ar-EG"/>
              <a:pPr/>
              <a:t>‹#›</a:t>
            </a:fld>
            <a:endParaRPr lang="en-US" altLang="ar-EG"/>
          </a:p>
        </p:txBody>
      </p:sp>
    </p:spTree>
    <p:extLst>
      <p:ext uri="{BB962C8B-B14F-4D97-AF65-F5344CB8AC3E}">
        <p14:creationId xmlns:p14="http://schemas.microsoft.com/office/powerpoint/2010/main" val="3446725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ar-EG"/>
              <a:t>من 112</a:t>
            </a:r>
            <a:endParaRPr lang="en-US"/>
          </a:p>
        </p:txBody>
      </p:sp>
      <p:sp>
        <p:nvSpPr>
          <p:cNvPr id="6" name="Slide Number Placeholder 5"/>
          <p:cNvSpPr>
            <a:spLocks noGrp="1"/>
          </p:cNvSpPr>
          <p:nvPr>
            <p:ph type="sldNum" sz="quarter" idx="12"/>
          </p:nvPr>
        </p:nvSpPr>
        <p:spPr/>
        <p:txBody>
          <a:bodyPr/>
          <a:lstStyle>
            <a:lvl1pPr>
              <a:defRPr/>
            </a:lvl1pPr>
          </a:lstStyle>
          <a:p>
            <a:fld id="{75ED9C88-5D2D-46E2-915D-7CA1ECF923C9}" type="slidenum">
              <a:rPr lang="en-US" altLang="ar-EG"/>
              <a:pPr/>
              <a:t>‹#›</a:t>
            </a:fld>
            <a:endParaRPr lang="en-US" altLang="ar-EG"/>
          </a:p>
        </p:txBody>
      </p:sp>
    </p:spTree>
    <p:extLst>
      <p:ext uri="{BB962C8B-B14F-4D97-AF65-F5344CB8AC3E}">
        <p14:creationId xmlns:p14="http://schemas.microsoft.com/office/powerpoint/2010/main" val="418525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7AAB9-BC79-45CB-BE35-E536B44AE9C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2AE5567-62EE-4487-AED4-577252CAAB18}"/>
              </a:ext>
            </a:extLst>
          </p:cNvPr>
          <p:cNvSpPr>
            <a:spLocks noGrp="1"/>
          </p:cNvSpPr>
          <p:nvPr>
            <p:ph type="ftr" sz="quarter" idx="11"/>
          </p:nvPr>
        </p:nvSpPr>
        <p:spPr/>
        <p:txBody>
          <a:bodyPr/>
          <a:lstStyle/>
          <a:p>
            <a:pPr>
              <a:defRPr/>
            </a:pPr>
            <a:r>
              <a:rPr lang="ar-EG"/>
              <a:t>من 112</a:t>
            </a:r>
            <a:endParaRPr lang="en-US" dirty="0"/>
          </a:p>
        </p:txBody>
      </p:sp>
      <p:sp>
        <p:nvSpPr>
          <p:cNvPr id="7" name="Slide Number Placeholder 6">
            <a:extLst>
              <a:ext uri="{FF2B5EF4-FFF2-40B4-BE49-F238E27FC236}">
                <a16:creationId xmlns:a16="http://schemas.microsoft.com/office/drawing/2014/main" id="{8A6FBD08-2BD7-4E36-A3C2-1BADBCB3A53C}"/>
              </a:ext>
            </a:extLst>
          </p:cNvPr>
          <p:cNvSpPr>
            <a:spLocks noGrp="1"/>
          </p:cNvSpPr>
          <p:nvPr>
            <p:ph type="sldNum" sz="quarter" idx="12"/>
          </p:nvPr>
        </p:nvSpPr>
        <p:spPr/>
        <p:txBody>
          <a:bodyPr/>
          <a:lstStyle/>
          <a:p>
            <a:fld id="{B6DBED43-9A74-4896-87A6-3D4E1B2A4137}" type="slidenum">
              <a:rPr lang="ar-EG" smtClean="0"/>
              <a:pPr/>
              <a:t>‹#›</a:t>
            </a:fld>
            <a:endParaRPr lang="ar-EG" dirty="0"/>
          </a:p>
        </p:txBody>
      </p:sp>
      <p:sp>
        <p:nvSpPr>
          <p:cNvPr id="8" name="TextBox 7">
            <a:extLst>
              <a:ext uri="{FF2B5EF4-FFF2-40B4-BE49-F238E27FC236}">
                <a16:creationId xmlns:a16="http://schemas.microsoft.com/office/drawing/2014/main" id="{7C8E4BEA-ADD5-4E5F-ABB7-AF36C20BA6A2}"/>
              </a:ext>
            </a:extLst>
          </p:cNvPr>
          <p:cNvSpPr txBox="1"/>
          <p:nvPr userDrawn="1"/>
        </p:nvSpPr>
        <p:spPr>
          <a:xfrm>
            <a:off x="10496560" y="6323567"/>
            <a:ext cx="859630" cy="369332"/>
          </a:xfrm>
          <a:prstGeom prst="rect">
            <a:avLst/>
          </a:prstGeom>
          <a:noFill/>
        </p:spPr>
        <p:txBody>
          <a:bodyPr wrap="square">
            <a:spAutoFit/>
          </a:bodyPr>
          <a:lstStyle/>
          <a:p>
            <a:pPr algn="r"/>
            <a:r>
              <a:rPr lang="ar-EG" sz="1800" dirty="0">
                <a:solidFill>
                  <a:schemeClr val="tx1">
                    <a:lumMod val="60000"/>
                    <a:lumOff val="40000"/>
                  </a:schemeClr>
                </a:solidFill>
                <a:latin typeface="Bahij TheSansArabic Black" panose="02040703060201020203" pitchFamily="18" charset="-78"/>
                <a:cs typeface="Bahij TheSansArabic Black" panose="02040703060201020203" pitchFamily="18" charset="-78"/>
              </a:rPr>
              <a:t>من 113</a:t>
            </a:r>
            <a:endParaRPr lang="ar-EG" dirty="0"/>
          </a:p>
        </p:txBody>
      </p:sp>
    </p:spTree>
    <p:extLst>
      <p:ext uri="{BB962C8B-B14F-4D97-AF65-F5344CB8AC3E}">
        <p14:creationId xmlns:p14="http://schemas.microsoft.com/office/powerpoint/2010/main" val="41164228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FAC0-1B1A-7C95-7BD0-BE1359D7D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B1E1C-8FF5-63C8-CC5E-CF426BDBD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461F9-2E4B-D0D1-F9A6-875221E774C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A11764-3C04-D33A-682A-FBAAC614A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52BB4-2D01-1C41-9038-9FD90CB1AE51}"/>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3053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4C8D-81AB-CC3D-3546-F7BD64C2B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165937-CA8C-D512-45DB-0F583E763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D6694D-BB75-D96C-1589-ACF550BB0E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510752-8A44-B08D-9435-57DDFE741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F8D7F-52C2-601A-8065-E31AD99A44D1}"/>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386520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3221-0230-E7CF-948B-0E666CBCC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84FF1-F799-8094-CB3D-D265356974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F2650-211E-B185-0D2B-6FAD32A0B9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F5B0B8-5568-A182-52F6-3FE8744043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A55263-83A2-31D2-CC7F-4DC042332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9564B-64F4-593D-04B3-B302DF6672F6}"/>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384906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75F-37DF-0205-BCFC-C38091E898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E094C-2E13-5FFA-7FA0-C1CF7DFF8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6B26-0B37-E9C5-0A44-90CA1C14C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22074-F7CC-E47A-55F0-6DF1917EA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D63D2-F472-E82A-C308-82D3C54B1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0061D-80C7-BFDF-9577-60B95CA1526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8E27F11-2C1F-2A83-CED1-26C86E972F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853D9-9EC8-8138-22D3-89B9FA0809AE}"/>
              </a:ext>
            </a:extLst>
          </p:cNvPr>
          <p:cNvSpPr>
            <a:spLocks noGrp="1"/>
          </p:cNvSpPr>
          <p:nvPr>
            <p:ph type="sldNum" sz="quarter" idx="12"/>
          </p:nvPr>
        </p:nvSpPr>
        <p:spPr/>
        <p:txBody>
          <a:bodyPr/>
          <a:lstStyle/>
          <a:p>
            <a:fld id="{971ED527-6BEC-4FC7-B6E7-80C6C411F12E}" type="slidenum">
              <a:rPr lang="en-US" smtClean="0"/>
              <a:t>‹#›</a:t>
            </a:fld>
            <a:endParaRPr lang="en-US"/>
          </a:p>
        </p:txBody>
      </p:sp>
    </p:spTree>
    <p:extLst>
      <p:ext uri="{BB962C8B-B14F-4D97-AF65-F5344CB8AC3E}">
        <p14:creationId xmlns:p14="http://schemas.microsoft.com/office/powerpoint/2010/main" val="216900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rgbClr val="F8F8F8"/>
            </a:gs>
            <a:gs pos="50000">
              <a:srgbClr val="EBEBEB"/>
            </a:gs>
            <a:gs pos="100000">
              <a:srgbClr val="F8F8F8"/>
            </a:gs>
          </a:gsLst>
          <a:lin ang="2700000" scaled="1"/>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0F8239-58BA-79B5-6142-D29C5F0106ED}"/>
              </a:ext>
            </a:extLst>
          </p:cNvPr>
          <p:cNvSpPr/>
          <p:nvPr userDrawn="1"/>
        </p:nvSpPr>
        <p:spPr>
          <a:xfrm>
            <a:off x="0"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flip="none" rotWithShape="1">
            <a:gsLst>
              <a:gs pos="73000">
                <a:srgbClr val="2A5D8C"/>
              </a:gs>
              <a:gs pos="0">
                <a:srgbClr val="8BAFB7"/>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2F975FB0-06A9-8009-737B-79FF3E4DF258}"/>
              </a:ext>
            </a:extLst>
          </p:cNvPr>
          <p:cNvSpPr/>
          <p:nvPr userDrawn="1"/>
        </p:nvSpPr>
        <p:spPr>
          <a:xfrm>
            <a:off x="1445275"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85000">
                <a:srgbClr val="B1D1A8"/>
              </a:gs>
              <a:gs pos="16000">
                <a:srgbClr val="8BAFB7"/>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80DDF1CF-D075-1F7B-8832-0B358C9C4FEF}"/>
              </a:ext>
            </a:extLst>
          </p:cNvPr>
          <p:cNvSpPr/>
          <p:nvPr userDrawn="1"/>
        </p:nvSpPr>
        <p:spPr>
          <a:xfrm>
            <a:off x="3082458"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EBEBEB"/>
              </a:gs>
              <a:gs pos="100000">
                <a:srgbClr val="F8F8F8"/>
              </a:gs>
              <a:gs pos="0">
                <a:srgbClr val="F8F8F8"/>
              </a:gs>
            </a:gsLst>
            <a:lin ang="2700000" scaled="1"/>
            <a:tileRect/>
          </a:gradFill>
          <a:ln>
            <a:noFill/>
          </a:ln>
          <a:effectLst>
            <a:outerShdw blurRad="63500" sx="102000" sy="102000" algn="ctr" rotWithShape="0">
              <a:schemeClr val="bg1">
                <a:lumMod val="6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8BB69BA9-BC9D-8573-0873-903DFB5E1F71}"/>
              </a:ext>
            </a:extLst>
          </p:cNvPr>
          <p:cNvSpPr/>
          <p:nvPr userDrawn="1"/>
        </p:nvSpPr>
        <p:spPr>
          <a:xfrm>
            <a:off x="4493566"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EBEBEB"/>
              </a:gs>
              <a:gs pos="100000">
                <a:srgbClr val="F8F8F8"/>
              </a:gs>
              <a:gs pos="0">
                <a:srgbClr val="F8F8F8"/>
              </a:gs>
            </a:gsLst>
            <a:lin ang="2700000" scaled="1"/>
            <a:tileRect/>
          </a:gradFill>
          <a:ln>
            <a:noFill/>
          </a:ln>
          <a:effectLst>
            <a:outerShdw blurRad="63500" sx="102000" sy="102000" algn="ctr" rotWithShape="0">
              <a:schemeClr val="bg1">
                <a:lumMod val="6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CA92FAEA-BCD6-E593-C53E-6299028A6CE1}"/>
              </a:ext>
            </a:extLst>
          </p:cNvPr>
          <p:cNvSpPr/>
          <p:nvPr userDrawn="1"/>
        </p:nvSpPr>
        <p:spPr>
          <a:xfrm>
            <a:off x="4798366"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a:gsLst>
              <a:gs pos="0">
                <a:srgbClr val="EBEBEB"/>
              </a:gs>
              <a:gs pos="100000">
                <a:srgbClr val="F8F8F8"/>
              </a:gs>
            </a:gsLst>
            <a:lin ang="5400000" scaled="0"/>
          </a:gra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1425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bg>
      <p:bgPr>
        <a:gradFill>
          <a:gsLst>
            <a:gs pos="0">
              <a:srgbClr val="F8F8F8"/>
            </a:gs>
            <a:gs pos="50000">
              <a:srgbClr val="EBEBEB"/>
            </a:gs>
            <a:gs pos="100000">
              <a:srgbClr val="F8F8F8"/>
            </a:gs>
          </a:gsLst>
          <a:lin ang="2700000" scaled="1"/>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0F8239-58BA-79B5-6142-D29C5F0106ED}"/>
              </a:ext>
            </a:extLst>
          </p:cNvPr>
          <p:cNvSpPr/>
          <p:nvPr userDrawn="1"/>
        </p:nvSpPr>
        <p:spPr>
          <a:xfrm>
            <a:off x="0"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flip="none" rotWithShape="1">
            <a:gsLst>
              <a:gs pos="73000">
                <a:srgbClr val="2A5D8C"/>
              </a:gs>
              <a:gs pos="0">
                <a:srgbClr val="8BAFB7"/>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2F975FB0-06A9-8009-737B-79FF3E4DF258}"/>
              </a:ext>
            </a:extLst>
          </p:cNvPr>
          <p:cNvSpPr/>
          <p:nvPr userDrawn="1"/>
        </p:nvSpPr>
        <p:spPr>
          <a:xfrm>
            <a:off x="1445275"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85000">
                <a:srgbClr val="B1D1A8"/>
              </a:gs>
              <a:gs pos="16000">
                <a:srgbClr val="8BAFB7"/>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562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rgbClr val="59595B"/>
            </a:gs>
            <a:gs pos="50000">
              <a:srgbClr val="48484A"/>
            </a:gs>
            <a:gs pos="100000">
              <a:srgbClr val="59595B"/>
            </a:gs>
          </a:gsLst>
          <a:lin ang="2700000" scaled="1"/>
        </a:gra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730700C-B85E-B8AB-6EBC-99C1E9A3955E}"/>
              </a:ext>
            </a:extLst>
          </p:cNvPr>
          <p:cNvSpPr/>
          <p:nvPr userDrawn="1"/>
        </p:nvSpPr>
        <p:spPr>
          <a:xfrm>
            <a:off x="3082458"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2A52563-C4D3-CA27-6CD2-ABF3959F9330}"/>
              </a:ext>
            </a:extLst>
          </p:cNvPr>
          <p:cNvSpPr/>
          <p:nvPr userDrawn="1"/>
        </p:nvSpPr>
        <p:spPr>
          <a:xfrm>
            <a:off x="4493566"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965D640E-C1AF-6E4B-27BA-AD4FCB1C8EAB}"/>
              </a:ext>
            </a:extLst>
          </p:cNvPr>
          <p:cNvSpPr/>
          <p:nvPr userDrawn="1"/>
        </p:nvSpPr>
        <p:spPr>
          <a:xfrm>
            <a:off x="4798366"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flip="none" rotWithShape="1">
            <a:gsLst>
              <a:gs pos="50000">
                <a:srgbClr val="48484A"/>
              </a:gs>
              <a:gs pos="100000">
                <a:srgbClr val="59595B"/>
              </a:gs>
              <a:gs pos="0">
                <a:srgbClr val="59595B"/>
              </a:gs>
            </a:gsLst>
            <a:lin ang="2700000" scaled="1"/>
            <a:tileRect/>
          </a:gradFill>
          <a:ln>
            <a:noFill/>
          </a:ln>
          <a:effectLst>
            <a:outerShdw blurRad="63500" sx="102000" sy="102000" algn="ctr" rotWithShape="0">
              <a:schemeClr val="tx1">
                <a:lumMod val="50000"/>
                <a:lumOff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432560B5-1D25-48E5-BF23-C4D7908BE76D}"/>
              </a:ext>
            </a:extLst>
          </p:cNvPr>
          <p:cNvSpPr/>
          <p:nvPr userDrawn="1"/>
        </p:nvSpPr>
        <p:spPr>
          <a:xfrm>
            <a:off x="0" y="0"/>
            <a:ext cx="4493566" cy="6858000"/>
          </a:xfrm>
          <a:custGeom>
            <a:avLst/>
            <a:gdLst>
              <a:gd name="connsiteX0" fmla="*/ 3429000 w 4493566"/>
              <a:gd name="connsiteY0" fmla="*/ 3429001 h 6858000"/>
              <a:gd name="connsiteX1" fmla="*/ 3961283 w 4493566"/>
              <a:gd name="connsiteY1" fmla="*/ 3961284 h 6858000"/>
              <a:gd name="connsiteX2" fmla="*/ 1064567 w 4493566"/>
              <a:gd name="connsiteY2" fmla="*/ 6858000 h 6858000"/>
              <a:gd name="connsiteX3" fmla="*/ 0 w 4493566"/>
              <a:gd name="connsiteY3" fmla="*/ 6858000 h 6858000"/>
              <a:gd name="connsiteX4" fmla="*/ 0 w 4493566"/>
              <a:gd name="connsiteY4" fmla="*/ 0 h 6858000"/>
              <a:gd name="connsiteX5" fmla="*/ 1064566 w 4493566"/>
              <a:gd name="connsiteY5" fmla="*/ 0 h 6858000"/>
              <a:gd name="connsiteX6" fmla="*/ 3961283 w 4493566"/>
              <a:gd name="connsiteY6" fmla="*/ 2896718 h 6858000"/>
              <a:gd name="connsiteX7" fmla="*/ 4493566 w 4493566"/>
              <a:gd name="connsiteY7" fmla="*/ 3429001 h 6858000"/>
              <a:gd name="connsiteX8" fmla="*/ 3961284 w 4493566"/>
              <a:gd name="connsiteY8" fmla="*/ 3961283 h 6858000"/>
              <a:gd name="connsiteX9" fmla="*/ 3429000 w 4493566"/>
              <a:gd name="connsiteY9"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3566" h="6858000">
                <a:moveTo>
                  <a:pt x="3429000" y="3429001"/>
                </a:moveTo>
                <a:lnTo>
                  <a:pt x="3961283" y="3961284"/>
                </a:lnTo>
                <a:lnTo>
                  <a:pt x="1064567" y="6858000"/>
                </a:lnTo>
                <a:lnTo>
                  <a:pt x="0" y="6858000"/>
                </a:lnTo>
                <a:close/>
                <a:moveTo>
                  <a:pt x="0" y="0"/>
                </a:moveTo>
                <a:lnTo>
                  <a:pt x="1064566" y="0"/>
                </a:lnTo>
                <a:lnTo>
                  <a:pt x="3961283" y="2896718"/>
                </a:lnTo>
                <a:lnTo>
                  <a:pt x="4493566" y="3429001"/>
                </a:lnTo>
                <a:lnTo>
                  <a:pt x="3961284" y="3961283"/>
                </a:lnTo>
                <a:lnTo>
                  <a:pt x="3429000" y="3429001"/>
                </a:lnTo>
                <a:close/>
              </a:path>
            </a:pathLst>
          </a:custGeom>
          <a:gradFill flip="none" rotWithShape="1">
            <a:gsLst>
              <a:gs pos="73000">
                <a:srgbClr val="2A5D8C"/>
              </a:gs>
              <a:gs pos="0">
                <a:srgbClr val="8BAFB7"/>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A8D42229-7CBA-4BDF-83DF-F3C61C852CB6}"/>
              </a:ext>
            </a:extLst>
          </p:cNvPr>
          <p:cNvSpPr/>
          <p:nvPr userDrawn="1"/>
        </p:nvSpPr>
        <p:spPr>
          <a:xfrm>
            <a:off x="1445275" y="0"/>
            <a:ext cx="3809708" cy="6858000"/>
          </a:xfrm>
          <a:custGeom>
            <a:avLst/>
            <a:gdLst>
              <a:gd name="connsiteX0" fmla="*/ 2554788 w 3809708"/>
              <a:gd name="connsiteY0" fmla="*/ 3619355 h 6858000"/>
              <a:gd name="connsiteX1" fmla="*/ 2554789 w 3809708"/>
              <a:gd name="connsiteY1" fmla="*/ 3619355 h 6858000"/>
              <a:gd name="connsiteX2" fmla="*/ 2896718 w 3809708"/>
              <a:gd name="connsiteY2" fmla="*/ 3961283 h 6858000"/>
              <a:gd name="connsiteX3" fmla="*/ 3087071 w 3809708"/>
              <a:gd name="connsiteY3" fmla="*/ 3770930 h 6858000"/>
              <a:gd name="connsiteX4" fmla="*/ 3277425 w 3809708"/>
              <a:gd name="connsiteY4" fmla="*/ 3961284 h 6858000"/>
              <a:gd name="connsiteX5" fmla="*/ 380709 w 3809708"/>
              <a:gd name="connsiteY5" fmla="*/ 6858000 h 6858000"/>
              <a:gd name="connsiteX6" fmla="*/ 1 w 3809708"/>
              <a:gd name="connsiteY6" fmla="*/ 6858000 h 6858000"/>
              <a:gd name="connsiteX7" fmla="*/ 2896717 w 3809708"/>
              <a:gd name="connsiteY7" fmla="*/ 3961284 h 6858000"/>
              <a:gd name="connsiteX8" fmla="*/ 0 w 3809708"/>
              <a:gd name="connsiteY8" fmla="*/ 0 h 6858000"/>
              <a:gd name="connsiteX9" fmla="*/ 380708 w 3809708"/>
              <a:gd name="connsiteY9" fmla="*/ 0 h 6858000"/>
              <a:gd name="connsiteX10" fmla="*/ 3277425 w 3809708"/>
              <a:gd name="connsiteY10" fmla="*/ 2896718 h 6858000"/>
              <a:gd name="connsiteX11" fmla="*/ 3809708 w 3809708"/>
              <a:gd name="connsiteY11" fmla="*/ 3429001 h 6858000"/>
              <a:gd name="connsiteX12" fmla="*/ 3277426 w 3809708"/>
              <a:gd name="connsiteY12" fmla="*/ 3961283 h 6858000"/>
              <a:gd name="connsiteX13" fmla="*/ 3087072 w 3809708"/>
              <a:gd name="connsiteY13" fmla="*/ 3770929 h 6858000"/>
              <a:gd name="connsiteX14" fmla="*/ 3429000 w 3809708"/>
              <a:gd name="connsiteY14" fmla="*/ 3429001 h 6858000"/>
              <a:gd name="connsiteX15" fmla="*/ 2896717 w 3809708"/>
              <a:gd name="connsiteY15" fmla="*/ 28967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9708" h="6858000">
                <a:moveTo>
                  <a:pt x="2554788" y="3619355"/>
                </a:moveTo>
                <a:lnTo>
                  <a:pt x="2554789" y="3619355"/>
                </a:lnTo>
                <a:lnTo>
                  <a:pt x="2896718" y="3961283"/>
                </a:lnTo>
                <a:lnTo>
                  <a:pt x="3087071" y="3770930"/>
                </a:lnTo>
                <a:lnTo>
                  <a:pt x="3277425" y="3961284"/>
                </a:lnTo>
                <a:lnTo>
                  <a:pt x="380709" y="6858000"/>
                </a:lnTo>
                <a:lnTo>
                  <a:pt x="1" y="6858000"/>
                </a:lnTo>
                <a:lnTo>
                  <a:pt x="2896717" y="3961284"/>
                </a:lnTo>
                <a:close/>
                <a:moveTo>
                  <a:pt x="0" y="0"/>
                </a:moveTo>
                <a:lnTo>
                  <a:pt x="380708" y="0"/>
                </a:lnTo>
                <a:lnTo>
                  <a:pt x="3277425" y="2896718"/>
                </a:lnTo>
                <a:lnTo>
                  <a:pt x="3809708" y="3429001"/>
                </a:lnTo>
                <a:lnTo>
                  <a:pt x="3277426" y="3961283"/>
                </a:lnTo>
                <a:lnTo>
                  <a:pt x="3087072" y="3770929"/>
                </a:lnTo>
                <a:lnTo>
                  <a:pt x="3429000" y="3429001"/>
                </a:lnTo>
                <a:lnTo>
                  <a:pt x="2896717" y="2896718"/>
                </a:lnTo>
                <a:close/>
              </a:path>
            </a:pathLst>
          </a:custGeom>
          <a:gradFill flip="none" rotWithShape="1">
            <a:gsLst>
              <a:gs pos="85000">
                <a:srgbClr val="B1D1A8"/>
              </a:gs>
              <a:gs pos="16000">
                <a:srgbClr val="8BAFB7"/>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5435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4EAE0-80E1-9A5D-2246-D7C27684C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F4BC4-227B-47D4-AE72-5B3D7292F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B5F92-F43D-6B79-A723-E17060633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41217ED-13D9-6B5F-BA4A-56257FE65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60F42E-A461-1B56-790E-633B90FEA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ED527-6BEC-4FC7-B6E7-80C6C411F12E}" type="slidenum">
              <a:rPr lang="en-US" smtClean="0"/>
              <a:t>‹#›</a:t>
            </a:fld>
            <a:endParaRPr lang="en-US"/>
          </a:p>
        </p:txBody>
      </p:sp>
    </p:spTree>
    <p:extLst>
      <p:ext uri="{BB962C8B-B14F-4D97-AF65-F5344CB8AC3E}">
        <p14:creationId xmlns:p14="http://schemas.microsoft.com/office/powerpoint/2010/main" val="86025471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63" r:id="rId8"/>
    <p:sldLayoutId id="2147483660" r:id="rId9"/>
    <p:sldLayoutId id="2147483661" r:id="rId10"/>
    <p:sldLayoutId id="2147483662"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lang="en-US" sz="1800" b="0" i="0" u="none" strike="noStrike" kern="1200" cap="none" spc="0" normalizeH="0" baseline="0" smtClean="0">
                <a:ln>
                  <a:noFill/>
                </a:ln>
                <a:solidFill>
                  <a:schemeClr val="tx1">
                    <a:lumMod val="60000"/>
                    <a:lumOff val="40000"/>
                  </a:schemeClr>
                </a:solidFill>
                <a:effectLst/>
                <a:uLnTx/>
                <a:uFillTx/>
                <a:latin typeface="Bahij TheSansArabic Black" panose="02040703060201020203" pitchFamily="18" charset="-78"/>
                <a:ea typeface="+mn-ea"/>
                <a:cs typeface="Bahij TheSansArabic Black" panose="02040703060201020203" pitchFamily="18" charset="-78"/>
              </a:defRPr>
            </a:lvl1pPr>
          </a:lstStyle>
          <a:p>
            <a:pPr>
              <a:defRPr/>
            </a:pPr>
            <a:r>
              <a:rPr lang="ar-EG"/>
              <a:t>من 112</a:t>
            </a:r>
            <a:endParaRPr lang="en-US" dirty="0"/>
          </a:p>
        </p:txBody>
      </p:sp>
      <p:sp>
        <p:nvSpPr>
          <p:cNvPr id="6" name="Slide Number Placeholder 5"/>
          <p:cNvSpPr>
            <a:spLocks noGrp="1"/>
          </p:cNvSpPr>
          <p:nvPr>
            <p:ph type="sldNum" sz="quarter" idx="4"/>
          </p:nvPr>
        </p:nvSpPr>
        <p:spPr>
          <a:xfrm>
            <a:off x="8953504"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lang="en-US" altLang="ar-EG" sz="1800" b="0" i="0" u="none" strike="noStrike" kern="1200" cap="none" spc="0" normalizeH="0" baseline="0">
                <a:ln>
                  <a:noFill/>
                </a:ln>
                <a:solidFill>
                  <a:schemeClr val="tx1">
                    <a:lumMod val="60000"/>
                    <a:lumOff val="40000"/>
                  </a:schemeClr>
                </a:solidFill>
                <a:effectLst/>
                <a:uLnTx/>
                <a:uFillTx/>
                <a:latin typeface="Bahij TheSansArabic Black" panose="02040703060201020203" pitchFamily="18" charset="-78"/>
                <a:ea typeface="+mn-ea"/>
                <a:cs typeface="Bahij TheSansArabic Black" panose="02040703060201020203" pitchFamily="18" charset="-78"/>
              </a:defRPr>
            </a:lvl1pPr>
          </a:lstStyle>
          <a:p>
            <a:fld id="{B6DBED43-9A74-4896-87A6-3D4E1B2A4137}" type="slidenum">
              <a:rPr lang="ar-EG" smtClean="0"/>
              <a:pPr/>
              <a:t>‹#›</a:t>
            </a:fld>
            <a:endParaRPr lang="ar-EG" dirty="0"/>
          </a:p>
        </p:txBody>
      </p:sp>
    </p:spTree>
    <p:extLst>
      <p:ext uri="{BB962C8B-B14F-4D97-AF65-F5344CB8AC3E}">
        <p14:creationId xmlns:p14="http://schemas.microsoft.com/office/powerpoint/2010/main" val="16229764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4865"/>
        </a:solidFill>
        <a:effectLst/>
      </p:bgPr>
    </p:bg>
    <p:spTree>
      <p:nvGrpSpPr>
        <p:cNvPr id="1" name=""/>
        <p:cNvGrpSpPr/>
        <p:nvPr/>
      </p:nvGrpSpPr>
      <p:grpSpPr>
        <a:xfrm>
          <a:off x="0" y="0"/>
          <a:ext cx="0" cy="0"/>
          <a:chOff x="0" y="0"/>
          <a:chExt cx="0" cy="0"/>
        </a:xfrm>
      </p:grpSpPr>
      <p:pic>
        <p:nvPicPr>
          <p:cNvPr id="10242" name="Rounded Corners vector 11"/>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9771" b="37305"/>
          <a:stretch>
            <a:fillRect/>
          </a:stretch>
        </p:blipFill>
        <p:spPr bwMode="auto">
          <a:xfrm>
            <a:off x="-1" y="927825"/>
            <a:ext cx="5724525"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Placeholder 22"/>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68" r="68"/>
          <a:stretch/>
        </p:blipFill>
        <p:spPr>
          <a:xfrm>
            <a:off x="1015999" y="1228725"/>
            <a:ext cx="4400550" cy="4400550"/>
          </a:xfrm>
          <a:prstGeom prst="ellipse">
            <a:avLst/>
          </a:prstGeom>
          <a:ln w="38100">
            <a:solidFill>
              <a:schemeClr val="bg1"/>
            </a:solidFill>
          </a:ln>
        </p:spPr>
      </p:pic>
      <p:pic>
        <p:nvPicPr>
          <p:cNvPr id="10244" name="Rounded Corners vector 10"/>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t="51414" r="16887"/>
          <a:stretch>
            <a:fillRect/>
          </a:stretch>
        </p:blipFill>
        <p:spPr bwMode="auto">
          <a:xfrm>
            <a:off x="10813044" y="-15897"/>
            <a:ext cx="1403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Rounded Corners vector 09"/>
          <p:cNvPicPr>
            <a:picLocks noChangeAspect="1"/>
          </p:cNvPicPr>
          <p:nvPr/>
        </p:nvPicPr>
        <p:blipFill>
          <a:blip r:embed="rId6" cstate="print">
            <a:extLst>
              <a:ext uri="{28A0092B-C50C-407E-A947-70E740481C1C}">
                <a14:useLocalDpi xmlns:a14="http://schemas.microsoft.com/office/drawing/2010/main" val="0"/>
              </a:ext>
            </a:extLst>
          </a:blip>
          <a:srcRect t="48701" r="40331"/>
          <a:stretch>
            <a:fillRect/>
          </a:stretch>
        </p:blipFill>
        <p:spPr bwMode="auto">
          <a:xfrm>
            <a:off x="10129838" y="0"/>
            <a:ext cx="10969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C.vector 02"/>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t="50000"/>
          <a:stretch>
            <a:fillRect/>
          </a:stretch>
        </p:blipFill>
        <p:spPr bwMode="auto">
          <a:xfrm>
            <a:off x="5326063" y="0"/>
            <a:ext cx="1800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Rounded Corners vector 08"/>
          <p:cNvPicPr>
            <a:picLocks noChangeAspect="1"/>
          </p:cNvPicPr>
          <p:nvPr/>
        </p:nvPicPr>
        <p:blipFill>
          <a:blip r:embed="rId8" cstate="print">
            <a:extLst>
              <a:ext uri="{28A0092B-C50C-407E-A947-70E740481C1C}">
                <a14:useLocalDpi xmlns:a14="http://schemas.microsoft.com/office/drawing/2010/main" val="0"/>
              </a:ext>
            </a:extLst>
          </a:blip>
          <a:srcRect l="53746" b="21123"/>
          <a:stretch>
            <a:fillRect/>
          </a:stretch>
        </p:blipFill>
        <p:spPr bwMode="auto">
          <a:xfrm>
            <a:off x="0" y="4102100"/>
            <a:ext cx="6810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Rounded Corners vector 07"/>
          <p:cNvPicPr>
            <a:picLocks noChangeAspect="1"/>
          </p:cNvPicPr>
          <p:nvPr/>
        </p:nvPicPr>
        <p:blipFill>
          <a:blip r:embed="rId9" cstate="print">
            <a:extLst>
              <a:ext uri="{28A0092B-C50C-407E-A947-70E740481C1C}">
                <a14:useLocalDpi xmlns:a14="http://schemas.microsoft.com/office/drawing/2010/main" val="0"/>
              </a:ext>
            </a:extLst>
          </a:blip>
          <a:srcRect l="72469" b="64861"/>
          <a:stretch>
            <a:fillRect/>
          </a:stretch>
        </p:blipFill>
        <p:spPr bwMode="auto">
          <a:xfrm>
            <a:off x="0" y="1454150"/>
            <a:ext cx="506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ounded Corners vector 04"/>
          <p:cNvSpPr>
            <a:spLocks/>
          </p:cNvSpPr>
          <p:nvPr/>
        </p:nvSpPr>
        <p:spPr bwMode="auto">
          <a:xfrm>
            <a:off x="2093913" y="4802188"/>
            <a:ext cx="3076575" cy="2055812"/>
          </a:xfrm>
          <a:custGeom>
            <a:avLst/>
            <a:gdLst>
              <a:gd name="T0" fmla="*/ 2354496 w 3076867"/>
              <a:gd name="T1" fmla="*/ 0 h 2055661"/>
              <a:gd name="T2" fmla="*/ 2865080 w 3076867"/>
              <a:gd name="T3" fmla="*/ 211532 h 2055661"/>
              <a:gd name="T4" fmla="*/ 2865080 w 3076867"/>
              <a:gd name="T5" fmla="*/ 1232875 h 2055661"/>
              <a:gd name="T6" fmla="*/ 2042334 w 3076867"/>
              <a:gd name="T7" fmla="*/ 2055812 h 2055661"/>
              <a:gd name="T8" fmla="*/ 0 w 3076867"/>
              <a:gd name="T9" fmla="*/ 2055812 h 2055661"/>
              <a:gd name="T10" fmla="*/ 1843910 w 3076867"/>
              <a:gd name="T11" fmla="*/ 211532 h 2055661"/>
              <a:gd name="T12" fmla="*/ 2354496 w 3076867"/>
              <a:gd name="T13" fmla="*/ 0 h 20556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6867" h="2055661">
                <a:moveTo>
                  <a:pt x="2354719" y="0"/>
                </a:moveTo>
                <a:cubicBezTo>
                  <a:pt x="2539530" y="0"/>
                  <a:pt x="2724342" y="70505"/>
                  <a:pt x="2865352" y="211516"/>
                </a:cubicBezTo>
                <a:cubicBezTo>
                  <a:pt x="3147373" y="493537"/>
                  <a:pt x="3147373" y="950762"/>
                  <a:pt x="2865352" y="1232784"/>
                </a:cubicBezTo>
                <a:lnTo>
                  <a:pt x="2042528" y="2055661"/>
                </a:lnTo>
                <a:lnTo>
                  <a:pt x="0" y="2055661"/>
                </a:lnTo>
                <a:lnTo>
                  <a:pt x="1844085" y="211516"/>
                </a:lnTo>
                <a:cubicBezTo>
                  <a:pt x="1985096" y="70505"/>
                  <a:pt x="2169907" y="0"/>
                  <a:pt x="2354719" y="0"/>
                </a:cubicBezTo>
                <a:close/>
              </a:path>
            </a:pathLst>
          </a:custGeom>
          <a:gradFill rotWithShape="0">
            <a:gsLst>
              <a:gs pos="0">
                <a:schemeClr val="bg1">
                  <a:alpha val="0"/>
                </a:schemeClr>
              </a:gs>
              <a:gs pos="100000">
                <a:schemeClr val="bg1">
                  <a:alpha val="6998"/>
                </a:schemeClr>
              </a:gs>
            </a:gsLst>
            <a:lin ang="8100000" scaled="1"/>
          </a:gradFill>
          <a:ln>
            <a:noFill/>
          </a:ln>
          <a:extLst>
            <a:ext uri="{91240B29-F687-4F45-9708-019B960494DF}">
              <a14:hiddenLine xmlns:a14="http://schemas.microsoft.com/office/drawing/2010/main" w="6267"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CA2D31"/>
              </a:solidFill>
              <a:effectLst/>
              <a:uLnTx/>
              <a:uFillTx/>
              <a:latin typeface="Calibri" panose="020F0502020204030204" pitchFamily="34" charset="0"/>
              <a:ea typeface="+mn-ea"/>
              <a:cs typeface="+mn-cs"/>
            </a:endParaRPr>
          </a:p>
        </p:txBody>
      </p:sp>
      <p:sp>
        <p:nvSpPr>
          <p:cNvPr id="10251" name="Rounded Corners vector 02"/>
          <p:cNvSpPr>
            <a:spLocks/>
          </p:cNvSpPr>
          <p:nvPr/>
        </p:nvSpPr>
        <p:spPr bwMode="auto">
          <a:xfrm>
            <a:off x="10793413" y="3594100"/>
            <a:ext cx="1398587" cy="1501775"/>
          </a:xfrm>
          <a:custGeom>
            <a:avLst/>
            <a:gdLst>
              <a:gd name="T0" fmla="*/ 1398587 w 1398807"/>
              <a:gd name="T1" fmla="*/ 0 h 1501950"/>
              <a:gd name="T2" fmla="*/ 1398587 w 1398807"/>
              <a:gd name="T3" fmla="*/ 206362 h 1501950"/>
              <a:gd name="T4" fmla="*/ 124548 w 1398807"/>
              <a:gd name="T5" fmla="*/ 1480405 h 1501950"/>
              <a:gd name="T6" fmla="*/ 21370 w 1398807"/>
              <a:gd name="T7" fmla="*/ 1480405 h 1501950"/>
              <a:gd name="T8" fmla="*/ 21370 w 1398807"/>
              <a:gd name="T9" fmla="*/ 1377223 h 150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8807" h="1501950">
                <a:moveTo>
                  <a:pt x="1398807" y="0"/>
                </a:moveTo>
                <a:lnTo>
                  <a:pt x="1398807" y="206386"/>
                </a:lnTo>
                <a:lnTo>
                  <a:pt x="124568" y="1480578"/>
                </a:lnTo>
                <a:cubicBezTo>
                  <a:pt x="96071" y="1509075"/>
                  <a:pt x="49871" y="1509075"/>
                  <a:pt x="21373" y="1480578"/>
                </a:cubicBezTo>
                <a:cubicBezTo>
                  <a:pt x="-7124" y="1452081"/>
                  <a:pt x="-7124" y="1405881"/>
                  <a:pt x="21373" y="1377383"/>
                </a:cubicBezTo>
                <a:lnTo>
                  <a:pt x="1398807" y="0"/>
                </a:lnTo>
                <a:close/>
              </a:path>
            </a:pathLst>
          </a:custGeom>
          <a:gradFill rotWithShape="0">
            <a:gsLst>
              <a:gs pos="0">
                <a:schemeClr val="bg1">
                  <a:alpha val="6998"/>
                </a:schemeClr>
              </a:gs>
              <a:gs pos="100000">
                <a:schemeClr val="bg1">
                  <a:alpha val="0"/>
                </a:schemeClr>
              </a:gs>
            </a:gsLst>
            <a:lin ang="81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CA2D31"/>
              </a:solidFill>
              <a:effectLst/>
              <a:uLnTx/>
              <a:uFillTx/>
              <a:latin typeface="Calibri" panose="020F0502020204030204" pitchFamily="34" charset="0"/>
              <a:ea typeface="+mn-ea"/>
              <a:cs typeface="+mn-cs"/>
            </a:endParaRPr>
          </a:p>
        </p:txBody>
      </p:sp>
      <p:sp>
        <p:nvSpPr>
          <p:cNvPr id="10252" name="Rounded Corners vector 01"/>
          <p:cNvSpPr>
            <a:spLocks/>
          </p:cNvSpPr>
          <p:nvPr/>
        </p:nvSpPr>
        <p:spPr bwMode="auto">
          <a:xfrm>
            <a:off x="10793412" y="-81006"/>
            <a:ext cx="1966912" cy="2989263"/>
          </a:xfrm>
          <a:custGeom>
            <a:avLst/>
            <a:gdLst>
              <a:gd name="T0" fmla="*/ 1966912 w 1967445"/>
              <a:gd name="T1" fmla="*/ 0 h 2988768"/>
              <a:gd name="T2" fmla="*/ 1966912 w 1967445"/>
              <a:gd name="T3" fmla="*/ 2042945 h 2988768"/>
              <a:gd name="T4" fmla="*/ 1232513 w 1967445"/>
              <a:gd name="T5" fmla="*/ 2777713 h 2988768"/>
              <a:gd name="T6" fmla="*/ 211460 w 1967445"/>
              <a:gd name="T7" fmla="*/ 2777713 h 2988768"/>
              <a:gd name="T8" fmla="*/ 211460 w 1967445"/>
              <a:gd name="T9" fmla="*/ 1756276 h 2988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445" h="2988768">
                <a:moveTo>
                  <a:pt x="1967445" y="0"/>
                </a:moveTo>
                <a:lnTo>
                  <a:pt x="1967445" y="2042607"/>
                </a:lnTo>
                <a:lnTo>
                  <a:pt x="1232847" y="2777253"/>
                </a:lnTo>
                <a:cubicBezTo>
                  <a:pt x="950826" y="3059274"/>
                  <a:pt x="493538" y="3059274"/>
                  <a:pt x="211517" y="2777253"/>
                </a:cubicBezTo>
                <a:cubicBezTo>
                  <a:pt x="-70505" y="2495231"/>
                  <a:pt x="-70505" y="2038007"/>
                  <a:pt x="211517" y="1755985"/>
                </a:cubicBezTo>
                <a:lnTo>
                  <a:pt x="1967445" y="0"/>
                </a:lnTo>
                <a:close/>
              </a:path>
            </a:pathLst>
          </a:custGeom>
          <a:gradFill rotWithShape="0">
            <a:gsLst>
              <a:gs pos="0">
                <a:schemeClr val="bg1">
                  <a:alpha val="7999"/>
                </a:schemeClr>
              </a:gs>
              <a:gs pos="100000">
                <a:schemeClr val="bg1">
                  <a:alpha val="0"/>
                </a:schemeClr>
              </a:gs>
            </a:gsLst>
            <a:lin ang="8100000" scaled="1"/>
          </a:gradFill>
          <a:ln>
            <a:noFill/>
          </a:ln>
          <a:extLst>
            <a:ext uri="{91240B29-F687-4F45-9708-019B960494DF}">
              <a14:hiddenLine xmlns:a14="http://schemas.microsoft.com/office/drawing/2010/main" w="6267"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CA2D31"/>
              </a:solidFill>
              <a:effectLst/>
              <a:uLnTx/>
              <a:uFillTx/>
              <a:latin typeface="Calibri" panose="020F0502020204030204" pitchFamily="34" charset="0"/>
              <a:ea typeface="+mn-ea"/>
              <a:cs typeface="+mn-cs"/>
            </a:endParaRPr>
          </a:p>
        </p:txBody>
      </p:sp>
      <p:sp>
        <p:nvSpPr>
          <p:cNvPr id="10253" name="TextBox 23"/>
          <p:cNvSpPr txBox="1">
            <a:spLocks noChangeArrowheads="1"/>
          </p:cNvSpPr>
          <p:nvPr/>
        </p:nvSpPr>
        <p:spPr bwMode="auto">
          <a:xfrm>
            <a:off x="5578474" y="1690688"/>
            <a:ext cx="63404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fontAlgn="base">
              <a:lnSpc>
                <a:spcPct val="100000"/>
              </a:lnSpc>
              <a:spcBef>
                <a:spcPct val="0"/>
              </a:spcBef>
              <a:spcAft>
                <a:spcPct val="0"/>
              </a:spcAft>
              <a:buNone/>
              <a:defRPr/>
            </a:pPr>
            <a:r>
              <a:rPr lang="ar-EG" altLang="ar-EG" sz="4400" dirty="0">
                <a:solidFill>
                  <a:srgbClr val="FFFFFF"/>
                </a:solidFill>
                <a:latin typeface="Bahij TheSansArabic Black" panose="02040703060201020203" pitchFamily="18" charset="-78"/>
                <a:cs typeface="Bahij TheSansArabic Black" panose="02040703060201020203" pitchFamily="18" charset="-78"/>
              </a:rPr>
              <a:t>شهادة مسؤول الالتزام المعتمد </a:t>
            </a:r>
            <a:r>
              <a:rPr lang="en-US" altLang="ar-EG" sz="4400" dirty="0">
                <a:solidFill>
                  <a:srgbClr val="FFFFFF"/>
                </a:solidFill>
                <a:latin typeface="Bahij TheSansArabic Black" panose="02040703060201020203" pitchFamily="18" charset="-78"/>
                <a:cs typeface="Bahij TheSansArabic Black" panose="02040703060201020203" pitchFamily="18" charset="-78"/>
              </a:rPr>
              <a:t>ICO</a:t>
            </a:r>
            <a:endParaRPr lang="ar-SY" altLang="ar-EG" sz="4400" dirty="0">
              <a:solidFill>
                <a:srgbClr val="FFFFFF"/>
              </a:solidFill>
              <a:latin typeface="Bahij TheSansArabic Black" panose="02040703060201020203" pitchFamily="18" charset="-78"/>
              <a:cs typeface="Bahij TheSansArabic Black" panose="02040703060201020203" pitchFamily="18" charset="-78"/>
            </a:endParaRPr>
          </a:p>
        </p:txBody>
      </p:sp>
      <p:sp>
        <p:nvSpPr>
          <p:cNvPr id="2" name="Rectangle: Top Corners Rounded 1">
            <a:extLst>
              <a:ext uri="{FF2B5EF4-FFF2-40B4-BE49-F238E27FC236}">
                <a16:creationId xmlns:a16="http://schemas.microsoft.com/office/drawing/2014/main" id="{CB083A9F-7041-E3E3-5194-B4B2E23EC29B}"/>
              </a:ext>
            </a:extLst>
          </p:cNvPr>
          <p:cNvSpPr/>
          <p:nvPr/>
        </p:nvSpPr>
        <p:spPr>
          <a:xfrm rot="16200000">
            <a:off x="8204889" y="1300771"/>
            <a:ext cx="1620911" cy="6402099"/>
          </a:xfrm>
          <a:prstGeom prst="round2Same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FDB110EB-C06B-4728-8A40-A6F26AD429DE}"/>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847062" y="4130738"/>
            <a:ext cx="1892702" cy="720000"/>
          </a:xfrm>
          <a:prstGeom prst="rect">
            <a:avLst/>
          </a:prstGeom>
          <a:noFill/>
          <a:ln>
            <a:noFill/>
          </a:ln>
        </p:spPr>
      </p:pic>
      <p:pic>
        <p:nvPicPr>
          <p:cNvPr id="1026" name="Picture 2" descr="International Certified Corporate Governance Officer (ICCGO) | London  Governance &amp; Compliance Academy">
            <a:extLst>
              <a:ext uri="{FF2B5EF4-FFF2-40B4-BE49-F238E27FC236}">
                <a16:creationId xmlns:a16="http://schemas.microsoft.com/office/drawing/2014/main" id="{3B36EDAF-E55A-A454-2DD1-BAFECE5AB5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4235" y="4158417"/>
            <a:ext cx="1117560" cy="664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RC - The Association of Governance, Risk and Compliance (AGRC)">
            <a:extLst>
              <a:ext uri="{FF2B5EF4-FFF2-40B4-BE49-F238E27FC236}">
                <a16:creationId xmlns:a16="http://schemas.microsoft.com/office/drawing/2014/main" id="{2485302F-9885-EA42-7933-E2E904A9980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761" b="6661"/>
          <a:stretch>
            <a:fillRect/>
          </a:stretch>
        </p:blipFill>
        <p:spPr bwMode="auto">
          <a:xfrm>
            <a:off x="6133642" y="4157738"/>
            <a:ext cx="2125326" cy="66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D3ABC0E-AE29-9897-E2B6-B9516808AB1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949E4B-F0CA-40EE-844A-608F4AA7D3F2}" type="slidenum">
              <a:rPr kumimoji="0" lang="ar-EG" altLang="ar-EG" sz="1600" b="0" i="0" u="none" strike="noStrike" kern="1200" cap="none" spc="0" normalizeH="0" baseline="0" noProof="0" smtClean="0">
                <a:ln>
                  <a:noFill/>
                </a:ln>
                <a:solidFill>
                  <a:srgbClr val="CA2D31">
                    <a:lumMod val="60000"/>
                    <a:lumOff val="40000"/>
                  </a:srgbClr>
                </a:solidFill>
                <a:effectLst/>
                <a:uLnTx/>
                <a:uFillTx/>
                <a:latin typeface="Bahij TheSansArabic Black" panose="02040703060201020203" pitchFamily="18" charset="-78"/>
                <a:ea typeface="+mn-ea"/>
                <a:cs typeface="Bahij TheSansArabic Black" panose="02040703060201020203" pitchFamily="18" charset="-7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ar-EG" altLang="ar-EG" sz="1600" b="0" i="0" u="none" strike="noStrike" kern="1200" cap="none" spc="0" normalizeH="0" baseline="0" noProof="0" dirty="0">
              <a:ln>
                <a:noFill/>
              </a:ln>
              <a:solidFill>
                <a:srgbClr val="CA2D31">
                  <a:lumMod val="60000"/>
                  <a:lumOff val="40000"/>
                </a:srgbClr>
              </a:solidFill>
              <a:effectLst/>
              <a:uLnTx/>
              <a:uFillTx/>
              <a:latin typeface="Bahij TheSansArabic Black" panose="02040703060201020203" pitchFamily="18" charset="-78"/>
              <a:ea typeface="+mn-ea"/>
              <a:cs typeface="Bahij TheSansArabic Black" panose="02040703060201020203" pitchFamily="18" charset="-78"/>
            </a:endParaRPr>
          </a:p>
        </p:txBody>
      </p:sp>
      <p:sp>
        <p:nvSpPr>
          <p:cNvPr id="10" name="Rectangle 9">
            <a:extLst>
              <a:ext uri="{FF2B5EF4-FFF2-40B4-BE49-F238E27FC236}">
                <a16:creationId xmlns:a16="http://schemas.microsoft.com/office/drawing/2014/main" id="{55EF2E55-F202-3CA8-1F09-220E919E23F8}"/>
              </a:ext>
            </a:extLst>
          </p:cNvPr>
          <p:cNvSpPr/>
          <p:nvPr/>
        </p:nvSpPr>
        <p:spPr>
          <a:xfrm>
            <a:off x="7254876" y="146115"/>
            <a:ext cx="2162175" cy="942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8C2F66C-DD8F-523F-81D4-3A730C166BA9}"/>
              </a:ext>
            </a:extLst>
          </p:cNvPr>
          <p:cNvPicPr>
            <a:picLocks noChangeAspect="1"/>
          </p:cNvPicPr>
          <p:nvPr/>
        </p:nvPicPr>
        <p:blipFill rotWithShape="1">
          <a:blip r:embed="rId13">
            <a:extLst>
              <a:ext uri="{28A0092B-C50C-407E-A947-70E740481C1C}">
                <a14:useLocalDpi xmlns:a14="http://schemas.microsoft.com/office/drawing/2010/main" val="0"/>
              </a:ext>
            </a:extLst>
          </a:blip>
          <a:srcRect t="24331" b="11939"/>
          <a:stretch/>
        </p:blipFill>
        <p:spPr>
          <a:xfrm>
            <a:off x="7103201" y="75738"/>
            <a:ext cx="2311534" cy="1083727"/>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A05A-586D-1EB8-92EE-B1B98C78C373}"/>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B01CA68-02B6-704B-2576-5E6089664ED0}"/>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TH SarabunPSK" panose="020B0502040204020203" pitchFamily="34" charset="-34"/>
                <a:cs typeface="TH SarabunPSK" panose="020B0502040204020203" pitchFamily="34" charset="-34"/>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srgbClr val="33CCCC"/>
              </a:solidFill>
              <a:effectLst/>
              <a:uLnTx/>
              <a:uFillTx/>
              <a:latin typeface="TH SarabunPSK" panose="020B0502040204020203" pitchFamily="34" charset="-34"/>
              <a:cs typeface="TH SarabunPSK" panose="020B0502040204020203" pitchFamily="34" charset="-34"/>
            </a:endParaRPr>
          </a:p>
        </p:txBody>
      </p:sp>
      <p:sp>
        <p:nvSpPr>
          <p:cNvPr id="9" name="Freeform: Shape 8">
            <a:extLst>
              <a:ext uri="{FF2B5EF4-FFF2-40B4-BE49-F238E27FC236}">
                <a16:creationId xmlns:a16="http://schemas.microsoft.com/office/drawing/2014/main" id="{7207365F-5977-5056-FB48-1FF924D410DC}"/>
              </a:ext>
            </a:extLst>
          </p:cNvPr>
          <p:cNvSpPr/>
          <p:nvPr/>
        </p:nvSpPr>
        <p:spPr>
          <a:xfrm rot="10800000">
            <a:off x="11837331" y="70830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 SarabunPSK" panose="020B0502040204020203" pitchFamily="34" charset="-34"/>
              <a:cs typeface="TH SarabunPSK" panose="020B0502040204020203" pitchFamily="34" charset="-34"/>
            </a:endParaRPr>
          </a:p>
        </p:txBody>
      </p:sp>
      <p:sp>
        <p:nvSpPr>
          <p:cNvPr id="6" name="Title 13">
            <a:extLst>
              <a:ext uri="{FF2B5EF4-FFF2-40B4-BE49-F238E27FC236}">
                <a16:creationId xmlns:a16="http://schemas.microsoft.com/office/drawing/2014/main" id="{A7C1DF45-C4B4-8682-720A-7D15DC2445F7}"/>
              </a:ext>
            </a:extLst>
          </p:cNvPr>
          <p:cNvSpPr txBox="1">
            <a:spLocks/>
          </p:cNvSpPr>
          <p:nvPr/>
        </p:nvSpPr>
        <p:spPr>
          <a:xfrm>
            <a:off x="3131481" y="561117"/>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TH SarabunPSK" panose="020B0502040204020203" pitchFamily="34" charset="-34"/>
                <a:cs typeface="+mn-cs"/>
              </a:rPr>
              <a:t>نبذة تعريفية عن البرنامج </a:t>
            </a:r>
            <a:endParaRPr kumimoji="0" lang="en-US" sz="1600" b="1" i="0" u="none" strike="noStrike" kern="1200" cap="none" spc="0" normalizeH="0" baseline="0" noProof="0" dirty="0">
              <a:ln>
                <a:noFill/>
              </a:ln>
              <a:solidFill>
                <a:srgbClr val="0F4F85"/>
              </a:solidFill>
              <a:effectLst/>
              <a:uLnTx/>
              <a:uFillTx/>
              <a:latin typeface="TH SarabunPSK" panose="020B0502040204020203" pitchFamily="34" charset="-34"/>
              <a:cs typeface="+mn-cs"/>
            </a:endParaRPr>
          </a:p>
        </p:txBody>
      </p:sp>
      <p:sp>
        <p:nvSpPr>
          <p:cNvPr id="3" name="مربع نص 2">
            <a:extLst>
              <a:ext uri="{FF2B5EF4-FFF2-40B4-BE49-F238E27FC236}">
                <a16:creationId xmlns:a16="http://schemas.microsoft.com/office/drawing/2014/main" id="{E0B19211-27DB-C091-8753-2FA310D8368A}"/>
              </a:ext>
            </a:extLst>
          </p:cNvPr>
          <p:cNvSpPr txBox="1"/>
          <p:nvPr/>
        </p:nvSpPr>
        <p:spPr>
          <a:xfrm>
            <a:off x="5766004" y="1223105"/>
            <a:ext cx="6146911" cy="3297056"/>
          </a:xfrm>
          <a:prstGeom prst="rect">
            <a:avLst/>
          </a:prstGeom>
          <a:noFill/>
        </p:spPr>
        <p:txBody>
          <a:bodyPr wrap="square" rtlCol="1">
            <a:spAutoFit/>
          </a:bodyPr>
          <a:lstStyle/>
          <a:p>
            <a:pPr algn="r">
              <a:lnSpc>
                <a:spcPct val="150000"/>
              </a:lnSpc>
            </a:pPr>
            <a:r>
              <a:rPr lang="ar-SA" sz="1400" dirty="0"/>
              <a:t> هو برنامج مهني عالمي يدمج المعرفة النظرية بالتقنيات والأساليب </a:t>
            </a:r>
            <a:r>
              <a:rPr lang="en-US" sz="1400" dirty="0">
                <a:cs typeface="TH SarabunPSK" panose="020B0502040204020203" pitchFamily="34" charset="-34"/>
              </a:rPr>
              <a:t>ICO</a:t>
            </a:r>
            <a:r>
              <a:rPr lang="ar-SA" sz="1400" dirty="0"/>
              <a:t>برنامج مسؤول الالتزام المعتمد التطبيقية الحديثة المستخدمة في إدارة الالتزام. البرنامج معتمد من الاتحاد الدولي للحوكمة وإدارة المخاطر </a:t>
            </a:r>
            <a:r>
              <a:rPr lang="en-US" sz="1400" dirty="0">
                <a:cs typeface="TH SarabunPSK" panose="020B0502040204020203" pitchFamily="34" charset="-34"/>
              </a:rPr>
              <a:t>  </a:t>
            </a:r>
            <a:r>
              <a:rPr lang="ar-SA" sz="1400" dirty="0">
                <a:cs typeface="TH SarabunPSK" panose="020B0502040204020203" pitchFamily="34" charset="-34"/>
              </a:rPr>
              <a:t> </a:t>
            </a:r>
            <a:r>
              <a:rPr lang="ar-SA" sz="1400" dirty="0"/>
              <a:t>ومعد وفقا للمعايير والممارسات العالمية الرائدة في تطبيقات إدارة الالتزام.</a:t>
            </a:r>
            <a:r>
              <a:rPr lang="en-US" sz="1400" dirty="0">
                <a:cs typeface="TH SarabunPSK" panose="020B0502040204020203" pitchFamily="34" charset="-34"/>
              </a:rPr>
              <a:t>AGRC</a:t>
            </a:r>
            <a:r>
              <a:rPr lang="ar-SA" sz="1400" dirty="0"/>
              <a:t>والالتزام في لندن </a:t>
            </a:r>
          </a:p>
          <a:p>
            <a:pPr algn="r">
              <a:lnSpc>
                <a:spcPct val="150000"/>
              </a:lnSpc>
            </a:pPr>
            <a:r>
              <a:rPr lang="ar-SA" sz="1400" dirty="0"/>
              <a:t>ويقدم البرنامج رؤية توضحيه لمفهوم الالتزام وقواعده مسؤوليات إدارة الالتزام وعلاقتها بالإدارات الأخرى, ودور الحوكمة ف ضبط عملية الالتزام.  </a:t>
            </a:r>
            <a:endParaRPr lang="en-US" sz="1400" dirty="0">
              <a:cs typeface="TH SarabunPSK" panose="020B0502040204020203" pitchFamily="34" charset="-34"/>
            </a:endParaRPr>
          </a:p>
          <a:p>
            <a:pPr algn="r">
              <a:lnSpc>
                <a:spcPct val="150000"/>
              </a:lnSpc>
            </a:pPr>
            <a:endParaRPr lang="en-US" sz="1400" dirty="0">
              <a:cs typeface="TH SarabunPSK" panose="020B0502040204020203" pitchFamily="34" charset="-34"/>
            </a:endParaRPr>
          </a:p>
          <a:p>
            <a:pPr algn="r">
              <a:lnSpc>
                <a:spcPct val="150000"/>
              </a:lnSpc>
            </a:pPr>
            <a:r>
              <a:rPr lang="ar-SA" sz="1400" dirty="0"/>
              <a:t>يزودك هذا البرنامج بالمعارف اللازمة في مجال إدارة الالتزام التي من شأنها أن تساعدك على حماية المنشأة التي تعمل بها وزيادة قيمتها. ويؤهلك هذا البرنامج للعمل مستشارا متخصصا في إدارة الالتزام في المنشأة التي تعمل بها. </a:t>
            </a:r>
          </a:p>
        </p:txBody>
      </p:sp>
      <p:sp>
        <p:nvSpPr>
          <p:cNvPr id="5" name="Title 13">
            <a:extLst>
              <a:ext uri="{FF2B5EF4-FFF2-40B4-BE49-F238E27FC236}">
                <a16:creationId xmlns:a16="http://schemas.microsoft.com/office/drawing/2014/main" id="{D276372E-5553-8EC7-FE9C-4A6722F0AFCE}"/>
              </a:ext>
            </a:extLst>
          </p:cNvPr>
          <p:cNvSpPr txBox="1">
            <a:spLocks/>
          </p:cNvSpPr>
          <p:nvPr/>
        </p:nvSpPr>
        <p:spPr>
          <a:xfrm>
            <a:off x="6182436" y="4602854"/>
            <a:ext cx="563101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600" dirty="0">
                <a:latin typeface="TH SarabunPSK" panose="020B0502040204020203" pitchFamily="34" charset="-34"/>
                <a:cs typeface="+mn-cs"/>
              </a:rPr>
              <a:t>شهادة مهنية معترف بها دوليًا</a:t>
            </a:r>
            <a:endParaRPr kumimoji="0" lang="en-US" sz="1600" b="1" i="0" u="none" strike="noStrike" kern="1200" cap="none" spc="0" normalizeH="0" baseline="0" noProof="0" dirty="0">
              <a:ln>
                <a:noFill/>
              </a:ln>
              <a:solidFill>
                <a:srgbClr val="0F4F85"/>
              </a:solidFill>
              <a:effectLst/>
              <a:uLnTx/>
              <a:uFillTx/>
              <a:latin typeface="TH SarabunPSK" panose="020B0502040204020203" pitchFamily="34" charset="-34"/>
              <a:cs typeface="+mn-cs"/>
            </a:endParaRPr>
          </a:p>
        </p:txBody>
      </p:sp>
      <p:sp>
        <p:nvSpPr>
          <p:cNvPr id="7" name="Freeform: Shape 8">
            <a:extLst>
              <a:ext uri="{FF2B5EF4-FFF2-40B4-BE49-F238E27FC236}">
                <a16:creationId xmlns:a16="http://schemas.microsoft.com/office/drawing/2014/main" id="{7CCC4FCE-D478-EA9E-147F-1168F4FD4D7D}"/>
              </a:ext>
            </a:extLst>
          </p:cNvPr>
          <p:cNvSpPr/>
          <p:nvPr/>
        </p:nvSpPr>
        <p:spPr>
          <a:xfrm rot="10800000">
            <a:off x="11837330" y="4709624"/>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 SarabunPSK" panose="020B0502040204020203" pitchFamily="34" charset="-34"/>
              <a:cs typeface="TH SarabunPSK" panose="020B0502040204020203" pitchFamily="34" charset="-34"/>
            </a:endParaRPr>
          </a:p>
        </p:txBody>
      </p:sp>
      <p:sp>
        <p:nvSpPr>
          <p:cNvPr id="8" name="مربع نص 7">
            <a:extLst>
              <a:ext uri="{FF2B5EF4-FFF2-40B4-BE49-F238E27FC236}">
                <a16:creationId xmlns:a16="http://schemas.microsoft.com/office/drawing/2014/main" id="{04905B19-AC35-994D-F476-3FACE5D54D78}"/>
              </a:ext>
            </a:extLst>
          </p:cNvPr>
          <p:cNvSpPr txBox="1"/>
          <p:nvPr/>
        </p:nvSpPr>
        <p:spPr>
          <a:xfrm>
            <a:off x="6538819" y="5117445"/>
            <a:ext cx="5274627" cy="1034899"/>
          </a:xfrm>
          <a:prstGeom prst="rect">
            <a:avLst/>
          </a:prstGeom>
          <a:noFill/>
        </p:spPr>
        <p:txBody>
          <a:bodyPr wrap="square" rtlCol="1">
            <a:spAutoFit/>
          </a:bodyPr>
          <a:lstStyle/>
          <a:p>
            <a:pPr algn="r">
              <a:lnSpc>
                <a:spcPct val="150000"/>
              </a:lnSpc>
            </a:pPr>
            <a:r>
              <a:rPr lang="ar-SA" sz="1400" dirty="0">
                <a:latin typeface="TH SarabunPSK" panose="020B0502040204020203" pitchFamily="34" charset="-34"/>
              </a:rPr>
              <a:t>معتمدة من الاتحاد الدولي للحوكمة والمخاطر والالتزام </a:t>
            </a:r>
          </a:p>
          <a:p>
            <a:pPr algn="r">
              <a:lnSpc>
                <a:spcPct val="150000"/>
              </a:lnSpc>
            </a:pPr>
            <a:r>
              <a:rPr lang="ar-SA" sz="1400" dirty="0">
                <a:latin typeface="TH SarabunPSK" panose="020B0502040204020203" pitchFamily="34" charset="-34"/>
              </a:rPr>
              <a:t>والمعهد الأوربي للإدارة والتمويل ومعهد التطوير المهني المستمر </a:t>
            </a:r>
          </a:p>
          <a:p>
            <a:pPr algn="r">
              <a:lnSpc>
                <a:spcPct val="150000"/>
              </a:lnSpc>
            </a:pPr>
            <a:r>
              <a:rPr lang="ar-SA" sz="1400" dirty="0">
                <a:latin typeface="TH SarabunPSK" panose="020B0502040204020203" pitchFamily="34" charset="-34"/>
              </a:rPr>
              <a:t>وجمعية قادة الحوكمة.</a:t>
            </a:r>
          </a:p>
        </p:txBody>
      </p:sp>
      <p:sp>
        <p:nvSpPr>
          <p:cNvPr id="2" name="Freeform: Shape 8">
            <a:extLst>
              <a:ext uri="{FF2B5EF4-FFF2-40B4-BE49-F238E27FC236}">
                <a16:creationId xmlns:a16="http://schemas.microsoft.com/office/drawing/2014/main" id="{C07A6629-6DCC-8DF6-73B2-ECC08637BB2A}"/>
              </a:ext>
            </a:extLst>
          </p:cNvPr>
          <p:cNvSpPr/>
          <p:nvPr/>
        </p:nvSpPr>
        <p:spPr>
          <a:xfrm rot="10800000">
            <a:off x="5131730" y="745930"/>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iro"/>
              <a:ea typeface="+mn-ea"/>
            </a:endParaRPr>
          </a:p>
        </p:txBody>
      </p:sp>
      <p:sp>
        <p:nvSpPr>
          <p:cNvPr id="10" name="Freeform: Shape 8">
            <a:extLst>
              <a:ext uri="{FF2B5EF4-FFF2-40B4-BE49-F238E27FC236}">
                <a16:creationId xmlns:a16="http://schemas.microsoft.com/office/drawing/2014/main" id="{B5E5FF5D-6E5E-EC1E-E8B6-9F1F4DCCB485}"/>
              </a:ext>
            </a:extLst>
          </p:cNvPr>
          <p:cNvSpPr/>
          <p:nvPr/>
        </p:nvSpPr>
        <p:spPr>
          <a:xfrm rot="10800000">
            <a:off x="5123949" y="4675870"/>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iro"/>
              <a:ea typeface="+mn-ea"/>
            </a:endParaRPr>
          </a:p>
        </p:txBody>
      </p:sp>
      <p:sp>
        <p:nvSpPr>
          <p:cNvPr id="12" name="Title 13">
            <a:extLst>
              <a:ext uri="{FF2B5EF4-FFF2-40B4-BE49-F238E27FC236}">
                <a16:creationId xmlns:a16="http://schemas.microsoft.com/office/drawing/2014/main" id="{FD50DA32-CA2C-862C-614B-799280CBAC41}"/>
              </a:ext>
            </a:extLst>
          </p:cNvPr>
          <p:cNvSpPr txBox="1">
            <a:spLocks/>
          </p:cNvSpPr>
          <p:nvPr/>
        </p:nvSpPr>
        <p:spPr>
          <a:xfrm>
            <a:off x="2783784" y="595469"/>
            <a:ext cx="2380351"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لغة البرنامج: </a:t>
            </a:r>
            <a:r>
              <a:rPr lang="ar-SA" sz="1400" b="0" dirty="0">
                <a:solidFill>
                  <a:schemeClr val="tx1"/>
                </a:solidFill>
                <a:latin typeface="Cairo SemiBoldt"/>
                <a:cs typeface="+mn-cs"/>
              </a:rPr>
              <a:t>عربي- انجليزي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14" name="Title 13">
            <a:extLst>
              <a:ext uri="{FF2B5EF4-FFF2-40B4-BE49-F238E27FC236}">
                <a16:creationId xmlns:a16="http://schemas.microsoft.com/office/drawing/2014/main" id="{241A0D71-EE69-DD11-FD22-852CD825C487}"/>
              </a:ext>
            </a:extLst>
          </p:cNvPr>
          <p:cNvSpPr txBox="1">
            <a:spLocks/>
          </p:cNvSpPr>
          <p:nvPr/>
        </p:nvSpPr>
        <p:spPr>
          <a:xfrm>
            <a:off x="286667" y="4607821"/>
            <a:ext cx="4775866" cy="1021416"/>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الدعم المالي: مدعومة من صندوق الموارد البشرية (هدف)</a:t>
            </a:r>
          </a:p>
          <a:p>
            <a:pPr marL="0" marR="0" lvl="0" indent="0" algn="r" defTabSz="914400" rtl="1" eaLnBrk="1" fontAlgn="auto" latinLnBrk="0" hangingPunct="1">
              <a:lnSpc>
                <a:spcPct val="90000"/>
              </a:lnSpc>
              <a:spcBef>
                <a:spcPct val="0"/>
              </a:spcBef>
              <a:spcAft>
                <a:spcPts val="0"/>
              </a:spcAft>
              <a:buClrTx/>
              <a:buSzTx/>
              <a:buFontTx/>
              <a:buNone/>
              <a:tabLst/>
              <a:defRPr/>
            </a:pPr>
            <a:endParaRPr lang="ar-SA" sz="1400" dirty="0">
              <a:latin typeface="Cairo SemiBoldt"/>
              <a:cs typeface="+mn-cs"/>
            </a:endParaRPr>
          </a:p>
          <a:p>
            <a:pPr marL="0" marR="0" lvl="0" indent="0" algn="r" defTabSz="914400" rtl="1" eaLnBrk="1" fontAlgn="auto" latinLnBrk="0" hangingPunct="1">
              <a:lnSpc>
                <a:spcPct val="90000"/>
              </a:lnSpc>
              <a:spcBef>
                <a:spcPct val="0"/>
              </a:spcBef>
              <a:spcAft>
                <a:spcPts val="0"/>
              </a:spcAft>
              <a:buClrTx/>
              <a:buSzTx/>
              <a:buFontTx/>
              <a:buNone/>
              <a:tabLst/>
              <a:defRPr/>
            </a:pPr>
            <a:r>
              <a:rPr lang="ar-SA" sz="1400" b="0">
                <a:solidFill>
                  <a:schemeClr val="tx1"/>
                </a:solidFill>
                <a:latin typeface="Cairo SemiBoldt"/>
                <a:cs typeface="+mn-cs"/>
              </a:rPr>
              <a:t>يمكن </a:t>
            </a:r>
            <a:r>
              <a:rPr lang="ar-SA" sz="1400" b="0" dirty="0">
                <a:solidFill>
                  <a:schemeClr val="tx1"/>
                </a:solidFill>
                <a:latin typeface="Cairo SemiBoldt"/>
                <a:cs typeface="+mn-cs"/>
              </a:rPr>
              <a:t>للمتدرب استرداد قيمة البرنامج التدريبي من خلال هدف بعد </a:t>
            </a:r>
            <a:r>
              <a:rPr lang="ar-SA" sz="1400" b="0">
                <a:solidFill>
                  <a:schemeClr val="tx1"/>
                </a:solidFill>
                <a:latin typeface="Cairo SemiBoldt"/>
                <a:cs typeface="+mn-cs"/>
              </a:rPr>
              <a:t>اجتياز الاختبار</a:t>
            </a:r>
            <a:endParaRPr lang="ar-SA" sz="1400" b="0" dirty="0">
              <a:solidFill>
                <a:schemeClr val="tx1"/>
              </a:solidFill>
              <a:latin typeface="Cairo SemiBoldt"/>
              <a:cs typeface="+mn-cs"/>
            </a:endParaRPr>
          </a:p>
        </p:txBody>
      </p:sp>
      <p:sp>
        <p:nvSpPr>
          <p:cNvPr id="15" name="Freeform: Shape 8">
            <a:extLst>
              <a:ext uri="{FF2B5EF4-FFF2-40B4-BE49-F238E27FC236}">
                <a16:creationId xmlns:a16="http://schemas.microsoft.com/office/drawing/2014/main" id="{33805942-DAB1-9EC3-ABEE-495A3D0E0BF0}"/>
              </a:ext>
            </a:extLst>
          </p:cNvPr>
          <p:cNvSpPr/>
          <p:nvPr/>
        </p:nvSpPr>
        <p:spPr>
          <a:xfrm rot="10800000">
            <a:off x="5135981" y="1623079"/>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iro"/>
              <a:ea typeface="+mn-ea"/>
            </a:endParaRPr>
          </a:p>
        </p:txBody>
      </p:sp>
      <p:sp>
        <p:nvSpPr>
          <p:cNvPr id="16" name="Freeform: Shape 8">
            <a:extLst>
              <a:ext uri="{FF2B5EF4-FFF2-40B4-BE49-F238E27FC236}">
                <a16:creationId xmlns:a16="http://schemas.microsoft.com/office/drawing/2014/main" id="{DBAFF60F-A010-5B09-A1A5-0216E618586C}"/>
              </a:ext>
            </a:extLst>
          </p:cNvPr>
          <p:cNvSpPr/>
          <p:nvPr/>
        </p:nvSpPr>
        <p:spPr>
          <a:xfrm rot="10800000">
            <a:off x="5142383" y="3537408"/>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iro"/>
              <a:ea typeface="+mn-ea"/>
            </a:endParaRPr>
          </a:p>
        </p:txBody>
      </p:sp>
      <p:sp>
        <p:nvSpPr>
          <p:cNvPr id="17" name="Title 13">
            <a:extLst>
              <a:ext uri="{FF2B5EF4-FFF2-40B4-BE49-F238E27FC236}">
                <a16:creationId xmlns:a16="http://schemas.microsoft.com/office/drawing/2014/main" id="{EA134925-F539-C783-62F0-D5DEC9D30D2C}"/>
              </a:ext>
            </a:extLst>
          </p:cNvPr>
          <p:cNvSpPr txBox="1">
            <a:spLocks/>
          </p:cNvSpPr>
          <p:nvPr/>
        </p:nvSpPr>
        <p:spPr>
          <a:xfrm>
            <a:off x="2120755" y="3383834"/>
            <a:ext cx="3020355"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400" b="1" i="0" u="none" strike="noStrike" kern="1200" cap="none" spc="0" normalizeH="0" baseline="0" noProof="0" dirty="0">
                <a:ln>
                  <a:noFill/>
                </a:ln>
                <a:solidFill>
                  <a:srgbClr val="0F4F85"/>
                </a:solidFill>
                <a:effectLst/>
                <a:uLnTx/>
                <a:uFillTx/>
                <a:latin typeface="Cairo SemiBoldt"/>
                <a:ea typeface="+mj-ea"/>
                <a:cs typeface="+mn-cs"/>
              </a:rPr>
              <a:t>آلية التقييم</a:t>
            </a:r>
            <a:r>
              <a:rPr lang="ar-SA" sz="1400" dirty="0">
                <a:latin typeface="Cairo SemiBoldt"/>
                <a:cs typeface="+mn-cs"/>
              </a:rPr>
              <a:t>: </a:t>
            </a:r>
            <a:r>
              <a:rPr lang="ar-SA" sz="1400" b="0" dirty="0">
                <a:solidFill>
                  <a:schemeClr val="tx1"/>
                </a:solidFill>
                <a:latin typeface="Cairo SemiBoldt"/>
                <a:cs typeface="+mn-cs"/>
              </a:rPr>
              <a:t>اختبار نهائي دولي</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18" name="Title 13">
            <a:extLst>
              <a:ext uri="{FF2B5EF4-FFF2-40B4-BE49-F238E27FC236}">
                <a16:creationId xmlns:a16="http://schemas.microsoft.com/office/drawing/2014/main" id="{A6F38924-DD62-CF80-C32F-8AF969D2462F}"/>
              </a:ext>
            </a:extLst>
          </p:cNvPr>
          <p:cNvSpPr txBox="1">
            <a:spLocks/>
          </p:cNvSpPr>
          <p:nvPr/>
        </p:nvSpPr>
        <p:spPr>
          <a:xfrm>
            <a:off x="2524400" y="1464953"/>
            <a:ext cx="2610922"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400" b="1" i="0" u="none" strike="noStrike" kern="1200" cap="none" spc="0" normalizeH="0" baseline="0" noProof="0" dirty="0">
                <a:ln>
                  <a:noFill/>
                </a:ln>
                <a:solidFill>
                  <a:srgbClr val="0F4F85"/>
                </a:solidFill>
                <a:effectLst/>
                <a:uLnTx/>
                <a:uFillTx/>
                <a:latin typeface="Cairo SemiBoldt"/>
                <a:ea typeface="+mj-ea"/>
                <a:cs typeface="+mn-cs"/>
              </a:rPr>
              <a:t>المدة: </a:t>
            </a:r>
            <a:r>
              <a:rPr kumimoji="0" lang="ar-SA" sz="1400" b="0" i="0" u="none" strike="noStrike" kern="1200" cap="none" spc="0" normalizeH="0" baseline="0" noProof="0" dirty="0">
                <a:ln>
                  <a:noFill/>
                </a:ln>
                <a:solidFill>
                  <a:schemeClr val="tx1"/>
                </a:solidFill>
                <a:effectLst/>
                <a:uLnTx/>
                <a:uFillTx/>
                <a:latin typeface="Cairo SemiBoldt"/>
                <a:ea typeface="+mj-ea"/>
                <a:cs typeface="+mn-cs"/>
              </a:rPr>
              <a:t>3 أيام – 12 ساعة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19" name="Freeform: Shape 8">
            <a:extLst>
              <a:ext uri="{FF2B5EF4-FFF2-40B4-BE49-F238E27FC236}">
                <a16:creationId xmlns:a16="http://schemas.microsoft.com/office/drawing/2014/main" id="{B29A407F-EB00-1001-3543-46801D1ACAD6}"/>
              </a:ext>
            </a:extLst>
          </p:cNvPr>
          <p:cNvSpPr/>
          <p:nvPr/>
        </p:nvSpPr>
        <p:spPr>
          <a:xfrm rot="10800000">
            <a:off x="5136000" y="2541981"/>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iro"/>
              <a:ea typeface="+mn-ea"/>
            </a:endParaRPr>
          </a:p>
        </p:txBody>
      </p:sp>
      <p:sp>
        <p:nvSpPr>
          <p:cNvPr id="20" name="Title 13">
            <a:extLst>
              <a:ext uri="{FF2B5EF4-FFF2-40B4-BE49-F238E27FC236}">
                <a16:creationId xmlns:a16="http://schemas.microsoft.com/office/drawing/2014/main" id="{8CFC712A-CDAD-BD46-A324-8D14BF66D269}"/>
              </a:ext>
            </a:extLst>
          </p:cNvPr>
          <p:cNvSpPr txBox="1">
            <a:spLocks/>
          </p:cNvSpPr>
          <p:nvPr/>
        </p:nvSpPr>
        <p:spPr>
          <a:xfrm>
            <a:off x="2523364" y="2391520"/>
            <a:ext cx="2610922"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نمط التعلم: </a:t>
            </a:r>
            <a:r>
              <a:rPr lang="ar-SA" sz="1400" b="0" dirty="0">
                <a:solidFill>
                  <a:schemeClr val="tx1"/>
                </a:solidFill>
                <a:latin typeface="Cairo SemiBoldt"/>
                <a:cs typeface="+mn-cs"/>
              </a:rPr>
              <a:t>حضوري – عن بعد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Tree>
    <p:extLst>
      <p:ext uri="{BB962C8B-B14F-4D97-AF65-F5344CB8AC3E}">
        <p14:creationId xmlns:p14="http://schemas.microsoft.com/office/powerpoint/2010/main" val="249992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B681-8BDF-D122-B881-20A45DD07442}"/>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502E686E-70CE-6C07-777F-AC06F1E926F5}"/>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SemiBold"/>
                <a:cs typeface="Cairo"/>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srgbClr val="33CCCC"/>
              </a:solidFill>
              <a:effectLst/>
              <a:uLnTx/>
              <a:uFillTx/>
              <a:latin typeface="Cairo SemiBold"/>
              <a:cs typeface="Cairo"/>
            </a:endParaRPr>
          </a:p>
        </p:txBody>
      </p:sp>
      <p:sp>
        <p:nvSpPr>
          <p:cNvPr id="9" name="Freeform: Shape 8">
            <a:extLst>
              <a:ext uri="{FF2B5EF4-FFF2-40B4-BE49-F238E27FC236}">
                <a16:creationId xmlns:a16="http://schemas.microsoft.com/office/drawing/2014/main" id="{BA0F421A-966D-FF08-D44D-F70C9468928C}"/>
              </a:ext>
            </a:extLst>
          </p:cNvPr>
          <p:cNvSpPr/>
          <p:nvPr/>
        </p:nvSpPr>
        <p:spPr>
          <a:xfrm rot="10800000">
            <a:off x="11837331" y="70830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SemiBold"/>
              <a:cs typeface="Cairo"/>
            </a:endParaRPr>
          </a:p>
        </p:txBody>
      </p:sp>
      <p:sp>
        <p:nvSpPr>
          <p:cNvPr id="6" name="Title 13">
            <a:extLst>
              <a:ext uri="{FF2B5EF4-FFF2-40B4-BE49-F238E27FC236}">
                <a16:creationId xmlns:a16="http://schemas.microsoft.com/office/drawing/2014/main" id="{4B40A56D-6F4E-AAF1-19F8-42215A5A091A}"/>
              </a:ext>
            </a:extLst>
          </p:cNvPr>
          <p:cNvSpPr txBox="1">
            <a:spLocks/>
          </p:cNvSpPr>
          <p:nvPr/>
        </p:nvSpPr>
        <p:spPr>
          <a:xfrm>
            <a:off x="3131481" y="561117"/>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
                <a:cs typeface="+mn-cs"/>
              </a:rPr>
              <a:t>مميزات الحصول على الشهادة: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3" name="مربع نص 2">
            <a:extLst>
              <a:ext uri="{FF2B5EF4-FFF2-40B4-BE49-F238E27FC236}">
                <a16:creationId xmlns:a16="http://schemas.microsoft.com/office/drawing/2014/main" id="{E6086658-B98E-3705-FF8E-61EF6020DF38}"/>
              </a:ext>
            </a:extLst>
          </p:cNvPr>
          <p:cNvSpPr txBox="1"/>
          <p:nvPr/>
        </p:nvSpPr>
        <p:spPr>
          <a:xfrm>
            <a:off x="900114" y="1186652"/>
            <a:ext cx="10658840" cy="2004395"/>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pPr>
            <a:r>
              <a:rPr lang="ar-SA" sz="1400" b="0" i="0" dirty="0">
                <a:solidFill>
                  <a:srgbClr val="111827"/>
                </a:solidFill>
                <a:effectLst/>
              </a:rPr>
              <a:t> اعتماد دولي معترف به.</a:t>
            </a:r>
          </a:p>
          <a:p>
            <a:pPr marL="285750" indent="-285750" algn="r" rtl="1">
              <a:lnSpc>
                <a:spcPct val="150000"/>
              </a:lnSpc>
              <a:buFont typeface="Arial" panose="020B0604020202020204" pitchFamily="34" charset="0"/>
              <a:buChar char="•"/>
            </a:pPr>
            <a:r>
              <a:rPr lang="ar-SA" sz="1400" b="0" i="0" dirty="0">
                <a:solidFill>
                  <a:srgbClr val="111827"/>
                </a:solidFill>
                <a:effectLst/>
              </a:rPr>
              <a:t> يعزز فرص التوظيف والترقي.</a:t>
            </a:r>
          </a:p>
          <a:p>
            <a:pPr marL="285750" indent="-285750" algn="r" rtl="1">
              <a:lnSpc>
                <a:spcPct val="150000"/>
              </a:lnSpc>
              <a:buFont typeface="Arial" panose="020B0604020202020204" pitchFamily="34" charset="0"/>
              <a:buChar char="•"/>
            </a:pPr>
            <a:r>
              <a:rPr lang="ar-SA" sz="1400" b="0" i="0" dirty="0">
                <a:solidFill>
                  <a:srgbClr val="111827"/>
                </a:solidFill>
                <a:effectLst/>
              </a:rPr>
              <a:t>يطور مهارات إدارة الالتزام.</a:t>
            </a:r>
          </a:p>
          <a:p>
            <a:pPr marL="285750" indent="-285750" algn="r" rtl="1">
              <a:lnSpc>
                <a:spcPct val="150000"/>
              </a:lnSpc>
              <a:buFont typeface="Arial" panose="020B0604020202020204" pitchFamily="34" charset="0"/>
              <a:buChar char="•"/>
            </a:pPr>
            <a:r>
              <a:rPr lang="ar-SA" sz="1400" dirty="0">
                <a:solidFill>
                  <a:srgbClr val="111827"/>
                </a:solidFill>
              </a:rPr>
              <a:t>يدعم تطبيق</a:t>
            </a:r>
            <a:r>
              <a:rPr lang="en-US" sz="1400" dirty="0">
                <a:solidFill>
                  <a:srgbClr val="111827"/>
                </a:solidFill>
              </a:rPr>
              <a:t>ISO 37301</a:t>
            </a:r>
            <a:endParaRPr lang="ar-SA" sz="1400" dirty="0">
              <a:solidFill>
                <a:srgbClr val="111827"/>
              </a:solidFill>
            </a:endParaRPr>
          </a:p>
          <a:p>
            <a:pPr marL="285750" indent="-285750" algn="r" rtl="1">
              <a:lnSpc>
                <a:spcPct val="150000"/>
              </a:lnSpc>
              <a:buFont typeface="Arial" panose="020B0604020202020204" pitchFamily="34" charset="0"/>
              <a:buChar char="•"/>
            </a:pPr>
            <a:r>
              <a:rPr lang="ar-SA" sz="1400" b="0" i="0" dirty="0">
                <a:solidFill>
                  <a:srgbClr val="111827"/>
                </a:solidFill>
                <a:effectLst/>
              </a:rPr>
              <a:t>يقوي إدارة مخاطر عدم الالتزام.</a:t>
            </a:r>
          </a:p>
          <a:p>
            <a:pPr marL="285750" indent="-285750" algn="r" rtl="1">
              <a:lnSpc>
                <a:spcPct val="150000"/>
              </a:lnSpc>
              <a:buFont typeface="Arial" panose="020B0604020202020204" pitchFamily="34" charset="0"/>
              <a:buChar char="•"/>
            </a:pPr>
            <a:r>
              <a:rPr lang="ar-SA" sz="1400" dirty="0">
                <a:solidFill>
                  <a:srgbClr val="111827"/>
                </a:solidFill>
              </a:rPr>
              <a:t>يدعم الامتثال و</a:t>
            </a:r>
            <a:r>
              <a:rPr lang="en-US" sz="1400" dirty="0">
                <a:solidFill>
                  <a:srgbClr val="111827"/>
                </a:solidFill>
              </a:rPr>
              <a:t>AML</a:t>
            </a:r>
            <a:r>
              <a:rPr lang="ar-SA" sz="1400" dirty="0">
                <a:solidFill>
                  <a:srgbClr val="111827"/>
                </a:solidFill>
              </a:rPr>
              <a:t> عمليًا</a:t>
            </a:r>
            <a:endParaRPr lang="ar-SA" sz="1400" b="0" i="0" dirty="0">
              <a:solidFill>
                <a:srgbClr val="111827"/>
              </a:solidFill>
              <a:effectLst/>
            </a:endParaRPr>
          </a:p>
        </p:txBody>
      </p:sp>
      <p:sp>
        <p:nvSpPr>
          <p:cNvPr id="5" name="Title 13">
            <a:extLst>
              <a:ext uri="{FF2B5EF4-FFF2-40B4-BE49-F238E27FC236}">
                <a16:creationId xmlns:a16="http://schemas.microsoft.com/office/drawing/2014/main" id="{21CEB304-4338-0BF9-78AF-D020FC5A9E75}"/>
              </a:ext>
            </a:extLst>
          </p:cNvPr>
          <p:cNvSpPr txBox="1">
            <a:spLocks/>
          </p:cNvSpPr>
          <p:nvPr/>
        </p:nvSpPr>
        <p:spPr>
          <a:xfrm>
            <a:off x="3045816" y="3270088"/>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600" dirty="0">
                <a:latin typeface="Cairo SemiBold"/>
                <a:cs typeface="+mn-cs"/>
              </a:rPr>
              <a:t>الفئة المستهدفة: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7" name="Freeform: Shape 8">
            <a:extLst>
              <a:ext uri="{FF2B5EF4-FFF2-40B4-BE49-F238E27FC236}">
                <a16:creationId xmlns:a16="http://schemas.microsoft.com/office/drawing/2014/main" id="{62D971B0-6625-707A-C505-885478B48B0A}"/>
              </a:ext>
            </a:extLst>
          </p:cNvPr>
          <p:cNvSpPr/>
          <p:nvPr/>
        </p:nvSpPr>
        <p:spPr>
          <a:xfrm rot="10800000">
            <a:off x="11837331" y="3466615"/>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SemiBold"/>
              <a:cs typeface="Cairo"/>
            </a:endParaRPr>
          </a:p>
        </p:txBody>
      </p:sp>
      <p:sp>
        <p:nvSpPr>
          <p:cNvPr id="8" name="مربع نص 7">
            <a:extLst>
              <a:ext uri="{FF2B5EF4-FFF2-40B4-BE49-F238E27FC236}">
                <a16:creationId xmlns:a16="http://schemas.microsoft.com/office/drawing/2014/main" id="{94B202F9-9EC9-7FBE-B74B-A66F3116D61E}"/>
              </a:ext>
            </a:extLst>
          </p:cNvPr>
          <p:cNvSpPr txBox="1"/>
          <p:nvPr/>
        </p:nvSpPr>
        <p:spPr>
          <a:xfrm>
            <a:off x="6414449" y="3880570"/>
            <a:ext cx="5182374" cy="1681229"/>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pPr>
            <a:r>
              <a:rPr lang="ar-SA" sz="1400" b="0" i="0" dirty="0">
                <a:solidFill>
                  <a:srgbClr val="111827"/>
                </a:solidFill>
                <a:effectLst/>
                <a:latin typeface="Cairo SemiBold"/>
              </a:rPr>
              <a:t> </a:t>
            </a:r>
            <a:r>
              <a:rPr lang="ar-SA" altLang="ar-SA" sz="1400" dirty="0">
                <a:latin typeface="Arial" panose="020B0604020202020204" pitchFamily="34" charset="0"/>
              </a:rPr>
              <a:t>القيادات الإدارية والأكاديمية المهتمة بتعزيز الامتثال المؤسسي. </a:t>
            </a:r>
          </a:p>
          <a:p>
            <a:pPr marL="285750" indent="-285750" algn="r" rtl="1">
              <a:lnSpc>
                <a:spcPct val="150000"/>
              </a:lnSpc>
              <a:buFont typeface="Arial" panose="020B0604020202020204" pitchFamily="34" charset="0"/>
              <a:buChar char="•"/>
            </a:pPr>
            <a:r>
              <a:rPr lang="ar-SA" sz="1400" dirty="0"/>
              <a:t>طلاب التخصصات ذات العلاقة مثل القانون، إدارة الأعمال، المحاسبة، والمالية </a:t>
            </a:r>
          </a:p>
          <a:p>
            <a:pPr marL="285750" indent="-285750" algn="r" rtl="1">
              <a:lnSpc>
                <a:spcPct val="150000"/>
              </a:lnSpc>
              <a:buFont typeface="Arial" panose="020B0604020202020204" pitchFamily="34" charset="0"/>
              <a:buChar char="•"/>
            </a:pPr>
            <a:r>
              <a:rPr lang="ar-SA" sz="1400" dirty="0"/>
              <a:t>الراغبين في بناء مسار مهني في مجال الالتزام والحوكمة.</a:t>
            </a:r>
            <a:endParaRPr lang="ar-SA" sz="1400" b="0" i="0" dirty="0">
              <a:solidFill>
                <a:srgbClr val="111827"/>
              </a:solidFill>
              <a:effectLst/>
              <a:latin typeface="Cairo SemiBold"/>
            </a:endParaRPr>
          </a:p>
          <a:p>
            <a:pPr marL="285750" indent="-285750" algn="r" rtl="1">
              <a:lnSpc>
                <a:spcPct val="150000"/>
              </a:lnSpc>
              <a:buFont typeface="Arial" panose="020B0604020202020204" pitchFamily="34" charset="0"/>
              <a:buChar char="•"/>
            </a:pPr>
            <a:r>
              <a:rPr lang="ar-SA" sz="1400" b="0" i="0" dirty="0">
                <a:solidFill>
                  <a:srgbClr val="111827"/>
                </a:solidFill>
                <a:effectLst/>
                <a:latin typeface="Cairo SemiBold"/>
              </a:rPr>
              <a:t>موظفو ومديرو إدارات الالتزام.</a:t>
            </a:r>
          </a:p>
        </p:txBody>
      </p:sp>
      <p:sp>
        <p:nvSpPr>
          <p:cNvPr id="4" name="مربع نص 3">
            <a:extLst>
              <a:ext uri="{FF2B5EF4-FFF2-40B4-BE49-F238E27FC236}">
                <a16:creationId xmlns:a16="http://schemas.microsoft.com/office/drawing/2014/main" id="{84312633-7D16-9D9C-10BF-FF59C360AC06}"/>
              </a:ext>
            </a:extLst>
          </p:cNvPr>
          <p:cNvSpPr txBox="1"/>
          <p:nvPr/>
        </p:nvSpPr>
        <p:spPr>
          <a:xfrm>
            <a:off x="962166" y="3879966"/>
            <a:ext cx="5267367" cy="1358064"/>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pPr>
            <a:r>
              <a:rPr lang="ar-SA" sz="1400" b="0" i="0" dirty="0">
                <a:solidFill>
                  <a:srgbClr val="111827"/>
                </a:solidFill>
                <a:effectLst/>
                <a:latin typeface="Cairo SemiBold"/>
              </a:rPr>
              <a:t>موظفو التدقيق الداخلي وإدارات المخاطر.</a:t>
            </a:r>
          </a:p>
          <a:p>
            <a:pPr marL="285750" indent="-285750" algn="r" rtl="1">
              <a:lnSpc>
                <a:spcPct val="150000"/>
              </a:lnSpc>
              <a:buFont typeface="Arial" panose="020B0604020202020204" pitchFamily="34" charset="0"/>
              <a:buChar char="•"/>
            </a:pPr>
            <a:r>
              <a:rPr lang="ar-SA" sz="1400" b="0" i="0" dirty="0">
                <a:solidFill>
                  <a:srgbClr val="111827"/>
                </a:solidFill>
                <a:effectLst/>
                <a:latin typeface="Cairo SemiBold"/>
              </a:rPr>
              <a:t> المستشارون القانونيون والمحامون.</a:t>
            </a:r>
          </a:p>
          <a:p>
            <a:pPr marL="285750" indent="-285750" algn="r" rtl="1">
              <a:lnSpc>
                <a:spcPct val="150000"/>
              </a:lnSpc>
              <a:buFont typeface="Arial" panose="020B0604020202020204" pitchFamily="34" charset="0"/>
              <a:buChar char="•"/>
            </a:pPr>
            <a:r>
              <a:rPr lang="ar-SA" sz="1400" b="0" i="0" dirty="0">
                <a:solidFill>
                  <a:srgbClr val="111827"/>
                </a:solidFill>
                <a:effectLst/>
                <a:latin typeface="Cairo SemiBold"/>
              </a:rPr>
              <a:t> مسؤولو الحوكمة وأمناء سر الشركات.</a:t>
            </a:r>
          </a:p>
          <a:p>
            <a:pPr marL="285750" indent="-285750" algn="r" rtl="1">
              <a:lnSpc>
                <a:spcPct val="150000"/>
              </a:lnSpc>
              <a:buFont typeface="Arial" panose="020B0604020202020204" pitchFamily="34" charset="0"/>
              <a:buChar char="•"/>
            </a:pPr>
            <a:r>
              <a:rPr lang="ar-SA" sz="1400" b="0" i="0" dirty="0">
                <a:solidFill>
                  <a:srgbClr val="111827"/>
                </a:solidFill>
                <a:effectLst/>
                <a:latin typeface="Cairo SemiBold"/>
              </a:rPr>
              <a:t> كل من يساهم في ضمان الالتزام المؤسسي.</a:t>
            </a:r>
          </a:p>
        </p:txBody>
      </p:sp>
    </p:spTree>
    <p:extLst>
      <p:ext uri="{BB962C8B-B14F-4D97-AF65-F5344CB8AC3E}">
        <p14:creationId xmlns:p14="http://schemas.microsoft.com/office/powerpoint/2010/main" val="37500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51F3-4DC2-0FBA-E8D1-CFB44EA45A9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1C2E964-1C9F-9E87-7A66-1AACA5259561}"/>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SemiBold"/>
                <a:cs typeface="Cairo"/>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33CCCC"/>
              </a:solidFill>
              <a:effectLst/>
              <a:uLnTx/>
              <a:uFillTx/>
              <a:latin typeface="Cairo SemiBold"/>
              <a:cs typeface="Cairo"/>
            </a:endParaRPr>
          </a:p>
        </p:txBody>
      </p:sp>
      <p:sp>
        <p:nvSpPr>
          <p:cNvPr id="9" name="Freeform: Shape 8">
            <a:extLst>
              <a:ext uri="{FF2B5EF4-FFF2-40B4-BE49-F238E27FC236}">
                <a16:creationId xmlns:a16="http://schemas.microsoft.com/office/drawing/2014/main" id="{BA95A7D8-AFDE-8554-8F9E-E058F7FB95AE}"/>
              </a:ext>
            </a:extLst>
          </p:cNvPr>
          <p:cNvSpPr/>
          <p:nvPr/>
        </p:nvSpPr>
        <p:spPr>
          <a:xfrm rot="10800000">
            <a:off x="11837331" y="1138212"/>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SemiBold"/>
              <a:cs typeface="Cairo"/>
            </a:endParaRPr>
          </a:p>
        </p:txBody>
      </p:sp>
      <p:sp>
        <p:nvSpPr>
          <p:cNvPr id="6" name="Title 13">
            <a:extLst>
              <a:ext uri="{FF2B5EF4-FFF2-40B4-BE49-F238E27FC236}">
                <a16:creationId xmlns:a16="http://schemas.microsoft.com/office/drawing/2014/main" id="{40E3C6A0-6F5C-BF1E-22F7-B99C03B34AC8}"/>
              </a:ext>
            </a:extLst>
          </p:cNvPr>
          <p:cNvSpPr txBox="1">
            <a:spLocks/>
          </p:cNvSpPr>
          <p:nvPr/>
        </p:nvSpPr>
        <p:spPr>
          <a:xfrm>
            <a:off x="8836925" y="213094"/>
            <a:ext cx="3000406"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
                <a:cs typeface="+mn-cs"/>
              </a:rPr>
              <a:t>القيم والمهارات المكتسبة: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3" name="مربع نص 2">
            <a:extLst>
              <a:ext uri="{FF2B5EF4-FFF2-40B4-BE49-F238E27FC236}">
                <a16:creationId xmlns:a16="http://schemas.microsoft.com/office/drawing/2014/main" id="{95B13627-FC3B-2632-C901-6461409729F7}"/>
              </a:ext>
            </a:extLst>
          </p:cNvPr>
          <p:cNvSpPr txBox="1"/>
          <p:nvPr/>
        </p:nvSpPr>
        <p:spPr>
          <a:xfrm>
            <a:off x="6774426" y="1548167"/>
            <a:ext cx="4923717" cy="1358064"/>
          </a:xfrm>
          <a:prstGeom prst="rect">
            <a:avLst/>
          </a:prstGeom>
          <a:noFill/>
        </p:spPr>
        <p:txBody>
          <a:bodyPr wrap="square" rtlCol="1">
            <a:spAutoFit/>
          </a:bodyPr>
          <a:lstStyle/>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مفاهيم الالتزام المؤسسي والحوكمة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الأطر التنظيمية والتشريعات ذات العلاقة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منهجيات إدارة المخاطر والرقابة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أفضل الممارسات الدولية في الامتثال </a:t>
            </a:r>
          </a:p>
        </p:txBody>
      </p:sp>
      <p:sp>
        <p:nvSpPr>
          <p:cNvPr id="5" name="Title 13">
            <a:extLst>
              <a:ext uri="{FF2B5EF4-FFF2-40B4-BE49-F238E27FC236}">
                <a16:creationId xmlns:a16="http://schemas.microsoft.com/office/drawing/2014/main" id="{C757C92E-3BC9-C189-D28E-724C3B1D158C}"/>
              </a:ext>
            </a:extLst>
          </p:cNvPr>
          <p:cNvSpPr txBox="1">
            <a:spLocks/>
          </p:cNvSpPr>
          <p:nvPr/>
        </p:nvSpPr>
        <p:spPr>
          <a:xfrm>
            <a:off x="8516203" y="3407035"/>
            <a:ext cx="3181940" cy="547804"/>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600" dirty="0">
                <a:latin typeface="Cairo SemiBold"/>
                <a:cs typeface="+mn-cs"/>
              </a:rPr>
              <a:t>ثالثًا: السلوكيات المهنية: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7" name="Freeform: Shape 8">
            <a:extLst>
              <a:ext uri="{FF2B5EF4-FFF2-40B4-BE49-F238E27FC236}">
                <a16:creationId xmlns:a16="http://schemas.microsoft.com/office/drawing/2014/main" id="{E24766FA-DA38-49EF-17D4-619BE7E6B8CE}"/>
              </a:ext>
            </a:extLst>
          </p:cNvPr>
          <p:cNvSpPr/>
          <p:nvPr/>
        </p:nvSpPr>
        <p:spPr>
          <a:xfrm rot="10800000">
            <a:off x="5991626" y="1114515"/>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SemiBold"/>
              <a:cs typeface="Cairo"/>
            </a:endParaRPr>
          </a:p>
        </p:txBody>
      </p:sp>
      <p:sp>
        <p:nvSpPr>
          <p:cNvPr id="8" name="مربع نص 7">
            <a:extLst>
              <a:ext uri="{FF2B5EF4-FFF2-40B4-BE49-F238E27FC236}">
                <a16:creationId xmlns:a16="http://schemas.microsoft.com/office/drawing/2014/main" id="{763982F4-FB39-1449-C445-814547503F32}"/>
              </a:ext>
            </a:extLst>
          </p:cNvPr>
          <p:cNvSpPr txBox="1"/>
          <p:nvPr/>
        </p:nvSpPr>
        <p:spPr>
          <a:xfrm>
            <a:off x="8697737" y="3972719"/>
            <a:ext cx="3000406" cy="1358064"/>
          </a:xfrm>
          <a:prstGeom prst="rect">
            <a:avLst/>
          </a:prstGeom>
          <a:noFill/>
        </p:spPr>
        <p:txBody>
          <a:bodyPr wrap="square" rtlCol="1">
            <a:spAutoFit/>
          </a:bodyPr>
          <a:lstStyle/>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النزاهة والالتزام الأخلاقي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تحمل المسؤولية واتخاذ القرار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التفكير التحليلي والنقدي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مهارات التواصل المؤسسي </a:t>
            </a:r>
          </a:p>
        </p:txBody>
      </p:sp>
      <p:sp>
        <p:nvSpPr>
          <p:cNvPr id="4" name="Freeform: Shape 8">
            <a:extLst>
              <a:ext uri="{FF2B5EF4-FFF2-40B4-BE49-F238E27FC236}">
                <a16:creationId xmlns:a16="http://schemas.microsoft.com/office/drawing/2014/main" id="{35EDE44D-EC1F-6697-E651-C3A98498F06A}"/>
              </a:ext>
            </a:extLst>
          </p:cNvPr>
          <p:cNvSpPr/>
          <p:nvPr/>
        </p:nvSpPr>
        <p:spPr>
          <a:xfrm rot="10800000">
            <a:off x="11837330" y="3496953"/>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SemiBold"/>
              <a:cs typeface="Cairo"/>
            </a:endParaRPr>
          </a:p>
        </p:txBody>
      </p:sp>
      <p:sp>
        <p:nvSpPr>
          <p:cNvPr id="10" name="Freeform: Shape 8">
            <a:extLst>
              <a:ext uri="{FF2B5EF4-FFF2-40B4-BE49-F238E27FC236}">
                <a16:creationId xmlns:a16="http://schemas.microsoft.com/office/drawing/2014/main" id="{AA7EBD8B-CCC4-7059-A168-5E9A9DF0F887}"/>
              </a:ext>
            </a:extLst>
          </p:cNvPr>
          <p:cNvSpPr/>
          <p:nvPr/>
        </p:nvSpPr>
        <p:spPr>
          <a:xfrm rot="10800000">
            <a:off x="5995298" y="3476481"/>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SemiBold"/>
              <a:cs typeface="Cairo"/>
            </a:endParaRPr>
          </a:p>
        </p:txBody>
      </p:sp>
      <p:sp>
        <p:nvSpPr>
          <p:cNvPr id="13" name="Title 13">
            <a:extLst>
              <a:ext uri="{FF2B5EF4-FFF2-40B4-BE49-F238E27FC236}">
                <a16:creationId xmlns:a16="http://schemas.microsoft.com/office/drawing/2014/main" id="{E353F05D-BDE0-FF8D-6EB3-51D68D6F47A8}"/>
              </a:ext>
            </a:extLst>
          </p:cNvPr>
          <p:cNvSpPr txBox="1">
            <a:spLocks/>
          </p:cNvSpPr>
          <p:nvPr/>
        </p:nvSpPr>
        <p:spPr>
          <a:xfrm>
            <a:off x="8697737" y="951058"/>
            <a:ext cx="3000406"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
                <a:cs typeface="+mn-cs"/>
              </a:rPr>
              <a:t>أولًا: المعرفة التخصصية: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16" name="مربع نص 15">
            <a:extLst>
              <a:ext uri="{FF2B5EF4-FFF2-40B4-BE49-F238E27FC236}">
                <a16:creationId xmlns:a16="http://schemas.microsoft.com/office/drawing/2014/main" id="{A75A8EB3-3DC8-0C04-A87E-DE3E59B8BA10}"/>
              </a:ext>
            </a:extLst>
          </p:cNvPr>
          <p:cNvSpPr txBox="1"/>
          <p:nvPr/>
        </p:nvSpPr>
        <p:spPr>
          <a:xfrm>
            <a:off x="889054" y="1532660"/>
            <a:ext cx="4923717" cy="1681229"/>
          </a:xfrm>
          <a:prstGeom prst="rect">
            <a:avLst/>
          </a:prstGeom>
          <a:noFill/>
        </p:spPr>
        <p:txBody>
          <a:bodyPr wrap="square" rtlCol="1">
            <a:spAutoFit/>
          </a:bodyPr>
          <a:lstStyle/>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تحليل المخاطر وتقييم الالتزام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إعداد السياسات والإجراءات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التدقيق والمراجعة الداخلية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إعداد التقارير ورفع التوصيات </a:t>
            </a:r>
          </a:p>
          <a:p>
            <a:pPr marL="285750" lvl="0" indent="-285750" algn="r" rtl="1" eaLnBrk="0" fontAlgn="base" hangingPunct="0">
              <a:lnSpc>
                <a:spcPct val="150000"/>
              </a:lnSpc>
              <a:spcBef>
                <a:spcPct val="0"/>
              </a:spcBef>
              <a:spcAft>
                <a:spcPct val="0"/>
              </a:spcAft>
              <a:buFont typeface="Arial" panose="020B0604020202020204" pitchFamily="34" charset="0"/>
              <a:buChar char="•"/>
            </a:pPr>
            <a:r>
              <a:rPr lang="ar-SA" altLang="ar-SA" sz="1400" dirty="0">
                <a:latin typeface="Arial" panose="020B0604020202020204" pitchFamily="34" charset="0"/>
              </a:rPr>
              <a:t>التعامل مع الحالات الواقعية ودراسات الحالة </a:t>
            </a:r>
          </a:p>
        </p:txBody>
      </p:sp>
      <p:sp>
        <p:nvSpPr>
          <p:cNvPr id="18" name="Title 13">
            <a:extLst>
              <a:ext uri="{FF2B5EF4-FFF2-40B4-BE49-F238E27FC236}">
                <a16:creationId xmlns:a16="http://schemas.microsoft.com/office/drawing/2014/main" id="{ACEDAE1F-6F9E-11F0-5470-604A1481FF99}"/>
              </a:ext>
            </a:extLst>
          </p:cNvPr>
          <p:cNvSpPr txBox="1">
            <a:spLocks/>
          </p:cNvSpPr>
          <p:nvPr/>
        </p:nvSpPr>
        <p:spPr>
          <a:xfrm>
            <a:off x="2812365" y="951058"/>
            <a:ext cx="3000406"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600" dirty="0">
                <a:latin typeface="Cairo SemiBold"/>
                <a:cs typeface="+mn-cs"/>
              </a:rPr>
              <a:t>ثانيًا</a:t>
            </a:r>
            <a:r>
              <a:rPr kumimoji="0" lang="ar-SA" sz="1600" b="1" i="0" u="none" strike="noStrike" kern="1200" cap="none" spc="0" normalizeH="0" baseline="0" noProof="0" dirty="0">
                <a:ln>
                  <a:noFill/>
                </a:ln>
                <a:solidFill>
                  <a:srgbClr val="0F4F85"/>
                </a:solidFill>
                <a:effectLst/>
                <a:uLnTx/>
                <a:uFillTx/>
                <a:latin typeface="Cairo SemiBold"/>
                <a:cs typeface="+mn-cs"/>
              </a:rPr>
              <a:t>: المهارات التطبيقية: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19" name="Title 13">
            <a:extLst>
              <a:ext uri="{FF2B5EF4-FFF2-40B4-BE49-F238E27FC236}">
                <a16:creationId xmlns:a16="http://schemas.microsoft.com/office/drawing/2014/main" id="{95B96541-A2BF-DFD7-C931-195F364D94BF}"/>
              </a:ext>
            </a:extLst>
          </p:cNvPr>
          <p:cNvSpPr txBox="1">
            <a:spLocks/>
          </p:cNvSpPr>
          <p:nvPr/>
        </p:nvSpPr>
        <p:spPr>
          <a:xfrm>
            <a:off x="2812365" y="3310731"/>
            <a:ext cx="3000406"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
                <a:cs typeface="+mn-cs"/>
              </a:rPr>
              <a:t>رابعًا: المخرجات العملية:</a:t>
            </a:r>
            <a:endParaRPr kumimoji="0" lang="en-US" sz="1600" b="1" i="0" u="none" strike="noStrike" kern="1200" cap="none" spc="0" normalizeH="0" baseline="0" noProof="0" dirty="0">
              <a:ln>
                <a:noFill/>
              </a:ln>
              <a:solidFill>
                <a:srgbClr val="0F4F85"/>
              </a:solidFill>
              <a:effectLst/>
              <a:uLnTx/>
              <a:uFillTx/>
              <a:latin typeface="Cairo SemiBold"/>
              <a:cs typeface="+mn-cs"/>
            </a:endParaRPr>
          </a:p>
        </p:txBody>
      </p:sp>
      <p:sp>
        <p:nvSpPr>
          <p:cNvPr id="25" name="مربع نص 24">
            <a:extLst>
              <a:ext uri="{FF2B5EF4-FFF2-40B4-BE49-F238E27FC236}">
                <a16:creationId xmlns:a16="http://schemas.microsoft.com/office/drawing/2014/main" id="{63E450D9-973D-DF7B-F1ED-F11FCCA451DD}"/>
              </a:ext>
            </a:extLst>
          </p:cNvPr>
          <p:cNvSpPr txBox="1"/>
          <p:nvPr/>
        </p:nvSpPr>
        <p:spPr>
          <a:xfrm>
            <a:off x="-284365" y="3954839"/>
            <a:ext cx="6097136" cy="1358064"/>
          </a:xfrm>
          <a:prstGeom prst="rect">
            <a:avLst/>
          </a:prstGeom>
          <a:noFill/>
        </p:spPr>
        <p:txBody>
          <a:bodyPr wrap="square">
            <a:spAutoFit/>
          </a:bodyPr>
          <a:lstStyle/>
          <a:p>
            <a:pPr marL="285750" marR="0" lvl="0" indent="-285750" algn="r"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ar-SA" altLang="ar-SA" sz="1400" b="0" i="0" u="none" strike="noStrike" cap="none" normalizeH="0" baseline="0" dirty="0">
                <a:ln>
                  <a:noFill/>
                </a:ln>
                <a:solidFill>
                  <a:schemeClr val="tx1"/>
                </a:solidFill>
                <a:effectLst/>
                <a:latin typeface="Arial" panose="020B0604020202020204" pitchFamily="34" charset="0"/>
              </a:rPr>
              <a:t>القدرة على تطبيق أنظمة الالتزام داخل الجهة </a:t>
            </a:r>
          </a:p>
          <a:p>
            <a:pPr marL="285750" marR="0" lvl="0" indent="-285750" algn="r"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ar-SA" altLang="ar-SA" sz="1400" b="0" i="0" u="none" strike="noStrike" cap="none" normalizeH="0" baseline="0" dirty="0">
                <a:ln>
                  <a:noFill/>
                </a:ln>
                <a:solidFill>
                  <a:schemeClr val="tx1"/>
                </a:solidFill>
                <a:effectLst/>
                <a:latin typeface="Arial" panose="020B0604020202020204" pitchFamily="34" charset="0"/>
              </a:rPr>
              <a:t>تطوير وتحسين سياسات الحوكمة </a:t>
            </a:r>
          </a:p>
          <a:p>
            <a:pPr marL="285750" marR="0" lvl="0" indent="-285750" algn="r"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ar-SA" altLang="ar-SA" sz="1400" b="0" i="0" u="none" strike="noStrike" cap="none" normalizeH="0" baseline="0" dirty="0">
                <a:ln>
                  <a:noFill/>
                </a:ln>
                <a:solidFill>
                  <a:schemeClr val="tx1"/>
                </a:solidFill>
                <a:effectLst/>
                <a:latin typeface="Arial" panose="020B0604020202020204" pitchFamily="34" charset="0"/>
              </a:rPr>
              <a:t>رفع مستوى الامتثال وتقليل المخاطر </a:t>
            </a:r>
          </a:p>
          <a:p>
            <a:pPr marL="285750" marR="0" lvl="0" indent="-285750" algn="r"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ar-SA" altLang="ar-SA" sz="1400" b="0" i="0" u="none" strike="noStrike" cap="none" normalizeH="0" baseline="0" dirty="0">
                <a:ln>
                  <a:noFill/>
                </a:ln>
                <a:solidFill>
                  <a:schemeClr val="tx1"/>
                </a:solidFill>
                <a:effectLst/>
                <a:latin typeface="Arial" panose="020B0604020202020204" pitchFamily="34" charset="0"/>
              </a:rPr>
              <a:t>دعم اتخاذ القرار المبني على البيانات </a:t>
            </a:r>
          </a:p>
        </p:txBody>
      </p:sp>
    </p:spTree>
    <p:extLst>
      <p:ext uri="{BB962C8B-B14F-4D97-AF65-F5344CB8AC3E}">
        <p14:creationId xmlns:p14="http://schemas.microsoft.com/office/powerpoint/2010/main" val="3566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A91E-B7AF-053D-137D-D82620D98869}"/>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CD4ACF6-4F82-BAB0-E1F3-67C68506F8AA}"/>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a:ea typeface="+mn-ea"/>
                <a:cs typeface="Cairo"/>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rgbClr val="33CCCC"/>
              </a:solidFill>
              <a:effectLst/>
              <a:uLnTx/>
              <a:uFillTx/>
              <a:latin typeface="Cairo"/>
              <a:ea typeface="+mn-ea"/>
              <a:cs typeface="Cairo"/>
            </a:endParaRPr>
          </a:p>
        </p:txBody>
      </p:sp>
      <p:sp>
        <p:nvSpPr>
          <p:cNvPr id="9" name="Freeform: Shape 8">
            <a:extLst>
              <a:ext uri="{FF2B5EF4-FFF2-40B4-BE49-F238E27FC236}">
                <a16:creationId xmlns:a16="http://schemas.microsoft.com/office/drawing/2014/main" id="{EFE798CF-7C8B-D5B8-83A2-00A9465973E0}"/>
              </a:ext>
            </a:extLst>
          </p:cNvPr>
          <p:cNvSpPr/>
          <p:nvPr/>
        </p:nvSpPr>
        <p:spPr>
          <a:xfrm rot="10800000">
            <a:off x="11837957" y="1149489"/>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sp>
        <p:nvSpPr>
          <p:cNvPr id="6" name="Title 13">
            <a:extLst>
              <a:ext uri="{FF2B5EF4-FFF2-40B4-BE49-F238E27FC236}">
                <a16:creationId xmlns:a16="http://schemas.microsoft.com/office/drawing/2014/main" id="{29B8C7BA-EDAB-7512-AD63-F76C7D66DF47}"/>
              </a:ext>
            </a:extLst>
          </p:cNvPr>
          <p:cNvSpPr txBox="1">
            <a:spLocks/>
          </p:cNvSpPr>
          <p:nvPr/>
        </p:nvSpPr>
        <p:spPr>
          <a:xfrm>
            <a:off x="3093252" y="1048880"/>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نظام الاختبار : </a:t>
            </a:r>
            <a:r>
              <a:rPr lang="ar-SA" sz="1400" b="0" dirty="0">
                <a:solidFill>
                  <a:schemeClr val="tx1"/>
                </a:solidFill>
                <a:latin typeface="Cairo SemiBoldt"/>
                <a:cs typeface="+mn-cs"/>
              </a:rPr>
              <a:t>الاختيار المتعدد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7" name="Freeform: Shape 8">
            <a:extLst>
              <a:ext uri="{FF2B5EF4-FFF2-40B4-BE49-F238E27FC236}">
                <a16:creationId xmlns:a16="http://schemas.microsoft.com/office/drawing/2014/main" id="{9EF906A3-9685-6939-BBAD-5A5B1D9AD971}"/>
              </a:ext>
            </a:extLst>
          </p:cNvPr>
          <p:cNvSpPr/>
          <p:nvPr/>
        </p:nvSpPr>
        <p:spPr>
          <a:xfrm rot="10800000">
            <a:off x="11837331" y="2086569"/>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sp>
        <p:nvSpPr>
          <p:cNvPr id="2" name="Freeform: Shape 8">
            <a:extLst>
              <a:ext uri="{FF2B5EF4-FFF2-40B4-BE49-F238E27FC236}">
                <a16:creationId xmlns:a16="http://schemas.microsoft.com/office/drawing/2014/main" id="{B1E5859E-CD0B-8657-9AAB-8BE65BA7D90F}"/>
              </a:ext>
            </a:extLst>
          </p:cNvPr>
          <p:cNvSpPr/>
          <p:nvPr/>
        </p:nvSpPr>
        <p:spPr>
          <a:xfrm rot="10800000">
            <a:off x="5253037" y="123493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iro"/>
              <a:ea typeface="+mn-ea"/>
            </a:endParaRPr>
          </a:p>
        </p:txBody>
      </p:sp>
      <p:sp>
        <p:nvSpPr>
          <p:cNvPr id="4" name="Freeform: Shape 8">
            <a:extLst>
              <a:ext uri="{FF2B5EF4-FFF2-40B4-BE49-F238E27FC236}">
                <a16:creationId xmlns:a16="http://schemas.microsoft.com/office/drawing/2014/main" id="{E8C0A7DD-4414-43EE-83F5-AAC2C68F44C2}"/>
              </a:ext>
            </a:extLst>
          </p:cNvPr>
          <p:cNvSpPr/>
          <p:nvPr/>
        </p:nvSpPr>
        <p:spPr>
          <a:xfrm rot="10800000">
            <a:off x="5270160" y="2032125"/>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iro"/>
              <a:ea typeface="+mn-ea"/>
            </a:endParaRPr>
          </a:p>
        </p:txBody>
      </p:sp>
      <p:sp>
        <p:nvSpPr>
          <p:cNvPr id="12" name="Freeform: Shape 8">
            <a:extLst>
              <a:ext uri="{FF2B5EF4-FFF2-40B4-BE49-F238E27FC236}">
                <a16:creationId xmlns:a16="http://schemas.microsoft.com/office/drawing/2014/main" id="{60BD3BE1-06E3-2357-90FC-5F0E75218E42}"/>
              </a:ext>
            </a:extLst>
          </p:cNvPr>
          <p:cNvSpPr/>
          <p:nvPr/>
        </p:nvSpPr>
        <p:spPr>
          <a:xfrm rot="10800000">
            <a:off x="11837331" y="2979799"/>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sp>
        <p:nvSpPr>
          <p:cNvPr id="14" name="Title 13">
            <a:extLst>
              <a:ext uri="{FF2B5EF4-FFF2-40B4-BE49-F238E27FC236}">
                <a16:creationId xmlns:a16="http://schemas.microsoft.com/office/drawing/2014/main" id="{24EA84E6-A18A-E86A-62DC-B8EFE96FF682}"/>
              </a:ext>
            </a:extLst>
          </p:cNvPr>
          <p:cNvSpPr txBox="1">
            <a:spLocks/>
          </p:cNvSpPr>
          <p:nvPr/>
        </p:nvSpPr>
        <p:spPr>
          <a:xfrm>
            <a:off x="3084339" y="267674"/>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600" dirty="0">
                <a:latin typeface="Cairo SemiBoldt"/>
                <a:cs typeface="+mn-cs"/>
              </a:rPr>
              <a:t>معلومات الاختبار </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
        <p:nvSpPr>
          <p:cNvPr id="16" name="Freeform: Shape 8">
            <a:extLst>
              <a:ext uri="{FF2B5EF4-FFF2-40B4-BE49-F238E27FC236}">
                <a16:creationId xmlns:a16="http://schemas.microsoft.com/office/drawing/2014/main" id="{7A4C6665-E159-BFB2-76DF-32C7C5949B6C}"/>
              </a:ext>
            </a:extLst>
          </p:cNvPr>
          <p:cNvSpPr/>
          <p:nvPr/>
        </p:nvSpPr>
        <p:spPr>
          <a:xfrm rot="10800000">
            <a:off x="11860622" y="3799039"/>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iro"/>
              <a:ea typeface="+mn-ea"/>
              <a:cs typeface="Cairo"/>
            </a:endParaRPr>
          </a:p>
        </p:txBody>
      </p:sp>
      <p:sp>
        <p:nvSpPr>
          <p:cNvPr id="17" name="Title 13">
            <a:extLst>
              <a:ext uri="{FF2B5EF4-FFF2-40B4-BE49-F238E27FC236}">
                <a16:creationId xmlns:a16="http://schemas.microsoft.com/office/drawing/2014/main" id="{083B386C-5088-7575-5AED-8CCF20363D4A}"/>
              </a:ext>
            </a:extLst>
          </p:cNvPr>
          <p:cNvSpPr txBox="1">
            <a:spLocks/>
          </p:cNvSpPr>
          <p:nvPr/>
        </p:nvSpPr>
        <p:spPr>
          <a:xfrm>
            <a:off x="2009886" y="1843468"/>
            <a:ext cx="32431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درجة النجاح: </a:t>
            </a:r>
            <a:r>
              <a:rPr lang="ar-SA" sz="1400" b="0" dirty="0">
                <a:solidFill>
                  <a:schemeClr val="tx1"/>
                </a:solidFill>
                <a:latin typeface="Cairo SemiBoldt"/>
                <a:cs typeface="+mn-cs"/>
              </a:rPr>
              <a:t>70%</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18" name="Title 13">
            <a:extLst>
              <a:ext uri="{FF2B5EF4-FFF2-40B4-BE49-F238E27FC236}">
                <a16:creationId xmlns:a16="http://schemas.microsoft.com/office/drawing/2014/main" id="{A3A397F7-7057-A258-90F9-18BA0CE9436B}"/>
              </a:ext>
            </a:extLst>
          </p:cNvPr>
          <p:cNvSpPr txBox="1">
            <a:spLocks/>
          </p:cNvSpPr>
          <p:nvPr/>
        </p:nvSpPr>
        <p:spPr>
          <a:xfrm>
            <a:off x="3084339" y="1888275"/>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عدد الأسئلة: </a:t>
            </a:r>
            <a:r>
              <a:rPr lang="ar-SA" sz="1400" b="0" dirty="0">
                <a:solidFill>
                  <a:schemeClr val="tx1"/>
                </a:solidFill>
                <a:latin typeface="Cairo SemiBoldt"/>
                <a:cs typeface="+mn-cs"/>
              </a:rPr>
              <a:t>50 سؤال خلال 60 دقيقة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19" name="Title 13">
            <a:extLst>
              <a:ext uri="{FF2B5EF4-FFF2-40B4-BE49-F238E27FC236}">
                <a16:creationId xmlns:a16="http://schemas.microsoft.com/office/drawing/2014/main" id="{E76E44CE-8030-6D88-3B60-FC8F10B88463}"/>
              </a:ext>
            </a:extLst>
          </p:cNvPr>
          <p:cNvSpPr txBox="1">
            <a:spLocks/>
          </p:cNvSpPr>
          <p:nvPr/>
        </p:nvSpPr>
        <p:spPr>
          <a:xfrm>
            <a:off x="494263" y="1069613"/>
            <a:ext cx="4775897"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400" b="1" i="0" u="none" strike="noStrike" kern="1200" cap="none" spc="0" normalizeH="0" baseline="0" noProof="0" dirty="0">
                <a:ln>
                  <a:noFill/>
                </a:ln>
                <a:solidFill>
                  <a:srgbClr val="0F4F85"/>
                </a:solidFill>
                <a:effectLst/>
                <a:uLnTx/>
                <a:uFillTx/>
                <a:latin typeface="Cairo SemiBoldt"/>
                <a:ea typeface="+mj-ea"/>
                <a:cs typeface="+mn-cs"/>
              </a:rPr>
              <a:t>لغة الاختبار: </a:t>
            </a:r>
            <a:r>
              <a:rPr kumimoji="0" lang="ar-SA" sz="1400" b="0" i="0" u="none" strike="noStrike" kern="1200" cap="none" spc="0" normalizeH="0" baseline="0" noProof="0" dirty="0">
                <a:ln>
                  <a:noFill/>
                </a:ln>
                <a:solidFill>
                  <a:schemeClr val="tx1"/>
                </a:solidFill>
                <a:effectLst/>
                <a:uLnTx/>
                <a:uFillTx/>
                <a:latin typeface="Cairo SemiBoldt"/>
                <a:ea typeface="+mj-ea"/>
                <a:cs typeface="+mn-cs"/>
              </a:rPr>
              <a:t>جميع الاختبارات متاحة باللغة العربية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3" name="Title 13">
            <a:extLst>
              <a:ext uri="{FF2B5EF4-FFF2-40B4-BE49-F238E27FC236}">
                <a16:creationId xmlns:a16="http://schemas.microsoft.com/office/drawing/2014/main" id="{F4505E4D-7B9D-D3FF-C4C5-CDCDB23664EB}"/>
              </a:ext>
            </a:extLst>
          </p:cNvPr>
          <p:cNvSpPr txBox="1">
            <a:spLocks/>
          </p:cNvSpPr>
          <p:nvPr/>
        </p:nvSpPr>
        <p:spPr>
          <a:xfrm>
            <a:off x="351942" y="3619745"/>
            <a:ext cx="11467211" cy="966825"/>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lang="ar-SA" sz="1400" dirty="0">
                <a:latin typeface="Cairo SemiBoldt"/>
                <a:cs typeface="+mn-cs"/>
              </a:rPr>
              <a:t>طريقة تقديم الاختبار:</a:t>
            </a:r>
          </a:p>
          <a:p>
            <a:pPr marL="0" marR="0" lvl="0" indent="0" algn="r" defTabSz="914400" rtl="1" eaLnBrk="1" fontAlgn="auto" latinLnBrk="0" hangingPunct="1">
              <a:lnSpc>
                <a:spcPct val="150000"/>
              </a:lnSpc>
              <a:spcBef>
                <a:spcPct val="0"/>
              </a:spcBef>
              <a:spcAft>
                <a:spcPts val="0"/>
              </a:spcAft>
              <a:buClrTx/>
              <a:buSzTx/>
              <a:buFontTx/>
              <a:buNone/>
              <a:tabLst/>
              <a:defRPr/>
            </a:pPr>
            <a:r>
              <a:rPr lang="ar-SA" sz="1400" i="0" dirty="0">
                <a:solidFill>
                  <a:schemeClr val="tx1"/>
                </a:solidFill>
                <a:effectLst/>
                <a:latin typeface="Inter"/>
                <a:cs typeface="+mn-cs"/>
              </a:rPr>
              <a:t>حضوريا</a:t>
            </a:r>
            <a:r>
              <a:rPr lang="ar-SA" sz="1400" b="0" i="0" dirty="0">
                <a:solidFill>
                  <a:schemeClr val="tx1"/>
                </a:solidFill>
                <a:effectLst/>
                <a:latin typeface="Inter"/>
                <a:cs typeface="+mn-cs"/>
              </a:rPr>
              <a:t> داخل مراكز اختبارات </a:t>
            </a:r>
            <a:r>
              <a:rPr lang="en-US" sz="1400" b="0" i="0" dirty="0">
                <a:solidFill>
                  <a:schemeClr val="tx1"/>
                </a:solidFill>
                <a:effectLst/>
                <a:latin typeface="Inter"/>
                <a:cs typeface="+mn-cs"/>
              </a:rPr>
              <a:t>Pearson VUE </a:t>
            </a:r>
            <a:r>
              <a:rPr lang="ar-SA" sz="1400" b="0" i="0" dirty="0">
                <a:solidFill>
                  <a:schemeClr val="tx1"/>
                </a:solidFill>
                <a:effectLst/>
                <a:latin typeface="Inter"/>
                <a:cs typeface="+mn-cs"/>
              </a:rPr>
              <a:t> أو </a:t>
            </a:r>
            <a:r>
              <a:rPr lang="ar-SA" sz="1400" i="0" dirty="0">
                <a:solidFill>
                  <a:schemeClr val="tx1"/>
                </a:solidFill>
                <a:effectLst/>
                <a:latin typeface="Inter"/>
                <a:cs typeface="+mn-cs"/>
              </a:rPr>
              <a:t>عن بعد </a:t>
            </a:r>
            <a:r>
              <a:rPr lang="ar-SA" sz="1400" b="0" i="0" dirty="0">
                <a:solidFill>
                  <a:schemeClr val="tx1"/>
                </a:solidFill>
                <a:effectLst/>
                <a:latin typeface="Inter"/>
                <a:cs typeface="+mn-cs"/>
              </a:rPr>
              <a:t>من خلال منصة </a:t>
            </a:r>
            <a:r>
              <a:rPr lang="en-US" sz="1400" b="0" i="0" dirty="0" err="1">
                <a:solidFill>
                  <a:schemeClr val="tx1"/>
                </a:solidFill>
                <a:effectLst/>
                <a:latin typeface="Inter"/>
                <a:cs typeface="+mn-cs"/>
              </a:rPr>
              <a:t>OnVUE</a:t>
            </a:r>
            <a:r>
              <a:rPr lang="ar-SA" sz="1400" b="0" i="0" dirty="0">
                <a:solidFill>
                  <a:schemeClr val="tx1"/>
                </a:solidFill>
                <a:effectLst/>
                <a:latin typeface="Inter"/>
                <a:cs typeface="+mn-cs"/>
              </a:rPr>
              <a:t>.</a:t>
            </a:r>
            <a:endParaRPr kumimoji="0" lang="en-US" sz="1400" b="1" i="0" u="none" strike="noStrike" kern="1200" cap="none" spc="0" normalizeH="0" baseline="0" noProof="0" dirty="0">
              <a:ln>
                <a:noFill/>
              </a:ln>
              <a:solidFill>
                <a:schemeClr val="tx1"/>
              </a:solidFill>
              <a:effectLst/>
              <a:uLnTx/>
              <a:uFillTx/>
              <a:latin typeface="Cairo SemiBoldt"/>
              <a:ea typeface="+mj-ea"/>
              <a:cs typeface="+mn-cs"/>
            </a:endParaRPr>
          </a:p>
        </p:txBody>
      </p:sp>
      <p:sp>
        <p:nvSpPr>
          <p:cNvPr id="8" name="Title 13">
            <a:extLst>
              <a:ext uri="{FF2B5EF4-FFF2-40B4-BE49-F238E27FC236}">
                <a16:creationId xmlns:a16="http://schemas.microsoft.com/office/drawing/2014/main" id="{47339AA2-CC2E-82A2-1D77-5C169DB8EBB5}"/>
              </a:ext>
            </a:extLst>
          </p:cNvPr>
          <p:cNvSpPr txBox="1">
            <a:spLocks/>
          </p:cNvSpPr>
          <p:nvPr/>
        </p:nvSpPr>
        <p:spPr>
          <a:xfrm>
            <a:off x="3304427" y="4655830"/>
            <a:ext cx="8514725" cy="1132557"/>
          </a:xfrm>
          <a:prstGeom prst="rect">
            <a:avLst/>
          </a:prstGeom>
        </p:spPr>
        <p:txBody>
          <a:bodyPr vert="horz" lIns="91440" tIns="45720" rIns="91440" bIns="45720" rtlCol="0" anchor="ctr">
            <a:normAutofit fontScale="92500"/>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lang="ar-SA" sz="1400" dirty="0">
                <a:latin typeface="Tajawal"/>
                <a:cs typeface="+mn-cs"/>
              </a:rPr>
              <a:t>إعادة الاختبار:</a:t>
            </a:r>
            <a:endParaRPr lang="ar-SA" sz="1400" dirty="0">
              <a:latin typeface="Cairo SemiBoldt"/>
              <a:cs typeface="+mn-cs"/>
            </a:endParaRPr>
          </a:p>
          <a:p>
            <a:pPr>
              <a:lnSpc>
                <a:spcPct val="150000"/>
              </a:lnSpc>
            </a:pPr>
            <a:r>
              <a:rPr lang="ar-SA" sz="1400" b="0" i="0" dirty="0">
                <a:solidFill>
                  <a:srgbClr val="1A1D23"/>
                </a:solidFill>
                <a:effectLst/>
                <a:latin typeface="Inter"/>
              </a:rPr>
              <a:t>في حال عدم اجتياز الاختبار، يمكن للمتقدم إعادة تقديمه من خلال حجز موعد جديد بعد مرور أسبوع واحد من تاريخ الاختبار السابق، مع سداد رسوم إعادة الاختبار وقدرها 200 دولار أمريكي تُدفع مباشرةً إلى مركز الاختبارات </a:t>
            </a:r>
            <a:r>
              <a:rPr lang="en-US" sz="1400" b="0" i="0" dirty="0">
                <a:solidFill>
                  <a:srgbClr val="1A1D23"/>
                </a:solidFill>
                <a:effectLst/>
                <a:latin typeface="Inter"/>
              </a:rPr>
              <a:t>Pearson VUE.</a:t>
            </a:r>
          </a:p>
        </p:txBody>
      </p:sp>
      <p:sp>
        <p:nvSpPr>
          <p:cNvPr id="13" name="Freeform: Shape 8">
            <a:extLst>
              <a:ext uri="{FF2B5EF4-FFF2-40B4-BE49-F238E27FC236}">
                <a16:creationId xmlns:a16="http://schemas.microsoft.com/office/drawing/2014/main" id="{86A68391-1674-0683-65FF-6A9C0FD96BA1}"/>
              </a:ext>
            </a:extLst>
          </p:cNvPr>
          <p:cNvSpPr/>
          <p:nvPr/>
        </p:nvSpPr>
        <p:spPr>
          <a:xfrm rot="10800000">
            <a:off x="11837330" y="4759605"/>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iro"/>
              <a:ea typeface="+mn-ea"/>
              <a:cs typeface="Cairo"/>
            </a:endParaRPr>
          </a:p>
        </p:txBody>
      </p:sp>
      <p:sp>
        <p:nvSpPr>
          <p:cNvPr id="15" name="Title 13">
            <a:extLst>
              <a:ext uri="{FF2B5EF4-FFF2-40B4-BE49-F238E27FC236}">
                <a16:creationId xmlns:a16="http://schemas.microsoft.com/office/drawing/2014/main" id="{4FB74811-D723-7316-F6F8-757B37FE4E39}"/>
              </a:ext>
            </a:extLst>
          </p:cNvPr>
          <p:cNvSpPr txBox="1">
            <a:spLocks/>
          </p:cNvSpPr>
          <p:nvPr/>
        </p:nvSpPr>
        <p:spPr>
          <a:xfrm>
            <a:off x="6478171" y="2910703"/>
            <a:ext cx="5340981"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400" b="1" i="0" u="none" strike="noStrike" kern="1200" cap="none" spc="0" normalizeH="0" baseline="0" noProof="0" dirty="0">
                <a:ln>
                  <a:noFill/>
                </a:ln>
                <a:solidFill>
                  <a:srgbClr val="0F4F85"/>
                </a:solidFill>
                <a:effectLst/>
                <a:uLnTx/>
                <a:uFillTx/>
                <a:latin typeface="Cairo SemiBoldt"/>
                <a:ea typeface="+mj-ea"/>
                <a:cs typeface="+mn-cs"/>
              </a:rPr>
              <a:t>يمكنك إلغاء الاختبار قبل 24 ساعة من موعده عبر موقع بيرسون.</a:t>
            </a:r>
          </a:p>
          <a:p>
            <a:pPr marL="0" marR="0" lvl="0" indent="0" algn="r" defTabSz="914400" rtl="1" eaLnBrk="1" fontAlgn="auto" latinLnBrk="0" hangingPunct="1">
              <a:lnSpc>
                <a:spcPct val="90000"/>
              </a:lnSpc>
              <a:spcBef>
                <a:spcPct val="0"/>
              </a:spcBef>
              <a:spcAft>
                <a:spcPts val="0"/>
              </a:spcAft>
              <a:buClrTx/>
              <a:buSzTx/>
              <a:buFontTx/>
              <a:buNone/>
              <a:tabLst/>
              <a:defRPr/>
            </a:pPr>
            <a:endParaRPr kumimoji="0" lang="ar-SA" sz="1400" b="1" i="0" u="none" strike="noStrike" kern="1200" cap="none" spc="0" normalizeH="0" baseline="0" noProof="0" dirty="0">
              <a:ln>
                <a:noFill/>
              </a:ln>
              <a:solidFill>
                <a:srgbClr val="0F4F85"/>
              </a:solidFill>
              <a:effectLst/>
              <a:uLnTx/>
              <a:uFillTx/>
              <a:latin typeface="Cairo SemiBoldt"/>
              <a:ea typeface="+mj-ea"/>
              <a:cs typeface="+mn-cs"/>
            </a:endParaRPr>
          </a:p>
        </p:txBody>
      </p:sp>
      <p:sp>
        <p:nvSpPr>
          <p:cNvPr id="5" name="Freeform: Shape 8">
            <a:extLst>
              <a:ext uri="{FF2B5EF4-FFF2-40B4-BE49-F238E27FC236}">
                <a16:creationId xmlns:a16="http://schemas.microsoft.com/office/drawing/2014/main" id="{E149CEE9-844D-F69A-B3AD-924A5F3F4AD4}"/>
              </a:ext>
            </a:extLst>
          </p:cNvPr>
          <p:cNvSpPr/>
          <p:nvPr/>
        </p:nvSpPr>
        <p:spPr>
          <a:xfrm rot="10800000">
            <a:off x="5253038" y="2748643"/>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iro"/>
              <a:ea typeface="+mn-ea"/>
            </a:endParaRPr>
          </a:p>
        </p:txBody>
      </p:sp>
      <p:sp>
        <p:nvSpPr>
          <p:cNvPr id="10" name="Title 13">
            <a:extLst>
              <a:ext uri="{FF2B5EF4-FFF2-40B4-BE49-F238E27FC236}">
                <a16:creationId xmlns:a16="http://schemas.microsoft.com/office/drawing/2014/main" id="{71A75C87-4B79-562C-E518-CC7E40F9F48B}"/>
              </a:ext>
            </a:extLst>
          </p:cNvPr>
          <p:cNvSpPr txBox="1">
            <a:spLocks/>
          </p:cNvSpPr>
          <p:nvPr/>
        </p:nvSpPr>
        <p:spPr>
          <a:xfrm>
            <a:off x="477139" y="2617323"/>
            <a:ext cx="4775897"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1400" dirty="0">
                <a:latin typeface="Cairo SemiBoldt"/>
                <a:cs typeface="+mn-cs"/>
              </a:rPr>
              <a:t>الخدمات الداعمة</a:t>
            </a:r>
            <a:r>
              <a:rPr kumimoji="0" lang="ar-SA" sz="1400" b="1" i="0" u="none" strike="noStrike" kern="1200" cap="none" spc="0" normalizeH="0" baseline="0" noProof="0" dirty="0">
                <a:ln>
                  <a:noFill/>
                </a:ln>
                <a:solidFill>
                  <a:srgbClr val="0F4F85"/>
                </a:solidFill>
                <a:effectLst/>
                <a:uLnTx/>
                <a:uFillTx/>
                <a:latin typeface="Cairo SemiBoldt"/>
                <a:ea typeface="+mj-ea"/>
                <a:cs typeface="+mn-cs"/>
              </a:rPr>
              <a:t>: </a:t>
            </a:r>
            <a:r>
              <a:rPr kumimoji="0" lang="ar-SA" sz="1400" b="0" i="0" u="none" strike="noStrike" kern="1200" cap="none" spc="0" normalizeH="0" baseline="0" noProof="0" dirty="0">
                <a:ln>
                  <a:noFill/>
                </a:ln>
                <a:solidFill>
                  <a:schemeClr val="tx1"/>
                </a:solidFill>
                <a:effectLst/>
                <a:uLnTx/>
                <a:uFillTx/>
                <a:latin typeface="Cairo SemiBoldt"/>
                <a:ea typeface="+mj-ea"/>
                <a:cs typeface="+mn-cs"/>
              </a:rPr>
              <a:t>بنك أسئلة +500 سؤال  </a:t>
            </a:r>
            <a:endParaRPr kumimoji="0" lang="en-US" sz="1400" b="0" i="0" u="none" strike="noStrike" kern="1200" cap="none" spc="0" normalizeH="0" baseline="0" noProof="0" dirty="0">
              <a:ln>
                <a:noFill/>
              </a:ln>
              <a:solidFill>
                <a:schemeClr val="tx1"/>
              </a:solidFill>
              <a:effectLst/>
              <a:uLnTx/>
              <a:uFillTx/>
              <a:latin typeface="Cairo SemiBoldt"/>
              <a:ea typeface="+mj-ea"/>
              <a:cs typeface="+mn-cs"/>
            </a:endParaRPr>
          </a:p>
        </p:txBody>
      </p:sp>
    </p:spTree>
    <p:extLst>
      <p:ext uri="{BB962C8B-B14F-4D97-AF65-F5344CB8AC3E}">
        <p14:creationId xmlns:p14="http://schemas.microsoft.com/office/powerpoint/2010/main" val="207553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8D79-0AED-B7D5-4FE1-0E66C17639AB}"/>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71DE5CC-D74D-9088-7CB3-B8455DA343AA}"/>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a:ea typeface="+mn-ea"/>
                <a:cs typeface="Cairo"/>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33CCCC"/>
              </a:solidFill>
              <a:effectLst/>
              <a:uLnTx/>
              <a:uFillTx/>
              <a:latin typeface="Cairo"/>
              <a:ea typeface="+mn-ea"/>
              <a:cs typeface="Cairo"/>
            </a:endParaRPr>
          </a:p>
        </p:txBody>
      </p:sp>
      <p:sp>
        <p:nvSpPr>
          <p:cNvPr id="9" name="Freeform: Shape 8">
            <a:extLst>
              <a:ext uri="{FF2B5EF4-FFF2-40B4-BE49-F238E27FC236}">
                <a16:creationId xmlns:a16="http://schemas.microsoft.com/office/drawing/2014/main" id="{8F90D022-9650-1D66-F695-35592637C89D}"/>
              </a:ext>
            </a:extLst>
          </p:cNvPr>
          <p:cNvSpPr/>
          <p:nvPr/>
        </p:nvSpPr>
        <p:spPr>
          <a:xfrm rot="10800000">
            <a:off x="11837331" y="70830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graphicFrame>
        <p:nvGraphicFramePr>
          <p:cNvPr id="4" name="Table 3">
            <a:extLst>
              <a:ext uri="{FF2B5EF4-FFF2-40B4-BE49-F238E27FC236}">
                <a16:creationId xmlns:a16="http://schemas.microsoft.com/office/drawing/2014/main" id="{E1F8F46E-6528-7364-986C-79CB85033FCE}"/>
              </a:ext>
            </a:extLst>
          </p:cNvPr>
          <p:cNvGraphicFramePr>
            <a:graphicFrameLocks noGrp="1"/>
          </p:cNvGraphicFramePr>
          <p:nvPr>
            <p:extLst>
              <p:ext uri="{D42A27DB-BD31-4B8C-83A1-F6EECF244321}">
                <p14:modId xmlns:p14="http://schemas.microsoft.com/office/powerpoint/2010/main" val="815634562"/>
              </p:ext>
            </p:extLst>
          </p:nvPr>
        </p:nvGraphicFramePr>
        <p:xfrm>
          <a:off x="529912" y="1175371"/>
          <a:ext cx="10903576" cy="5040237"/>
        </p:xfrm>
        <a:graphic>
          <a:graphicData uri="http://schemas.openxmlformats.org/drawingml/2006/table">
            <a:tbl>
              <a:tblPr rtl="1" firstRow="1" firstCol="1" bandRow="1"/>
              <a:tblGrid>
                <a:gridCol w="4601078">
                  <a:extLst>
                    <a:ext uri="{9D8B030D-6E8A-4147-A177-3AD203B41FA5}">
                      <a16:colId xmlns:a16="http://schemas.microsoft.com/office/drawing/2014/main" val="742280702"/>
                    </a:ext>
                  </a:extLst>
                </a:gridCol>
                <a:gridCol w="868849">
                  <a:extLst>
                    <a:ext uri="{9D8B030D-6E8A-4147-A177-3AD203B41FA5}">
                      <a16:colId xmlns:a16="http://schemas.microsoft.com/office/drawing/2014/main" val="1058009242"/>
                    </a:ext>
                  </a:extLst>
                </a:gridCol>
                <a:gridCol w="4508368">
                  <a:extLst>
                    <a:ext uri="{9D8B030D-6E8A-4147-A177-3AD203B41FA5}">
                      <a16:colId xmlns:a16="http://schemas.microsoft.com/office/drawing/2014/main" val="3362722622"/>
                    </a:ext>
                  </a:extLst>
                </a:gridCol>
                <a:gridCol w="925281">
                  <a:extLst>
                    <a:ext uri="{9D8B030D-6E8A-4147-A177-3AD203B41FA5}">
                      <a16:colId xmlns:a16="http://schemas.microsoft.com/office/drawing/2014/main" val="1255978566"/>
                    </a:ext>
                  </a:extLst>
                </a:gridCol>
              </a:tblGrid>
              <a:tr h="512527">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mj-lt"/>
                          <a:cs typeface="+mn-cs"/>
                        </a:rPr>
                        <a:t>الموضوع</a:t>
                      </a:r>
                      <a:endParaRPr lang="en-GB" sz="1400" b="1" dirty="0">
                        <a:solidFill>
                          <a:schemeClr val="bg1"/>
                        </a:solidFill>
                        <a:effectLst/>
                        <a:latin typeface="+mj-lt"/>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SA" sz="1400" b="1" dirty="0">
                          <a:solidFill>
                            <a:schemeClr val="bg1"/>
                          </a:solidFill>
                          <a:effectLst/>
                          <a:latin typeface="+mj-lt"/>
                          <a:cs typeface="+mn-cs"/>
                        </a:rPr>
                        <a:t>الصفحة</a:t>
                      </a:r>
                      <a:endParaRPr lang="en-GB" sz="1400" b="1" dirty="0">
                        <a:solidFill>
                          <a:schemeClr val="bg1"/>
                        </a:solidFill>
                        <a:effectLst/>
                        <a:latin typeface="+mj-lt"/>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mj-lt"/>
                          <a:cs typeface="+mn-cs"/>
                        </a:rPr>
                        <a:t>الموضوع</a:t>
                      </a:r>
                      <a:endParaRPr lang="en-GB" sz="1400" b="1" dirty="0">
                        <a:solidFill>
                          <a:schemeClr val="bg1"/>
                        </a:solidFill>
                        <a:effectLst/>
                        <a:latin typeface="+mj-lt"/>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SA" sz="1400" b="1" dirty="0">
                          <a:solidFill>
                            <a:schemeClr val="bg1"/>
                          </a:solidFill>
                          <a:effectLst/>
                          <a:latin typeface="+mj-lt"/>
                          <a:cs typeface="+mn-cs"/>
                        </a:rPr>
                        <a:t>الصفحة</a:t>
                      </a:r>
                      <a:endParaRPr lang="en-GB" sz="1400" b="1" dirty="0">
                        <a:solidFill>
                          <a:schemeClr val="bg1"/>
                        </a:solidFill>
                        <a:effectLst/>
                        <a:latin typeface="+mj-lt"/>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54865"/>
                    </a:solidFill>
                  </a:tcPr>
                </a:tc>
                <a:extLst>
                  <a:ext uri="{0D108BD9-81ED-4DB2-BD59-A6C34878D82A}">
                    <a16:rowId xmlns:a16="http://schemas.microsoft.com/office/drawing/2014/main" val="2036053662"/>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تعريف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معيار </a:t>
                      </a:r>
                      <a:r>
                        <a:rPr lang="en-US" sz="1200" dirty="0">
                          <a:effectLst/>
                          <a:latin typeface="+mj-lt"/>
                          <a:ea typeface="Aptos" panose="020B0004020202020204" pitchFamily="34" charset="0"/>
                          <a:cs typeface="+mn-cs"/>
                        </a:rPr>
                        <a:t>ISO 37301:2021</a:t>
                      </a:r>
                      <a:r>
                        <a:rPr lang="ar-EG" sz="1200" dirty="0">
                          <a:effectLst/>
                          <a:latin typeface="+mj-lt"/>
                          <a:ea typeface="Aptos" panose="020B0004020202020204" pitchFamily="34" charset="0"/>
                          <a:cs typeface="+mn-cs"/>
                        </a:rPr>
                        <a:t> - منهجية </a:t>
                      </a:r>
                      <a:r>
                        <a:rPr lang="en-US" sz="1200" dirty="0">
                          <a:effectLst/>
                          <a:latin typeface="+mj-lt"/>
                          <a:ea typeface="Aptos" panose="020B0004020202020204" pitchFamily="34" charset="0"/>
                          <a:cs typeface="+mn-cs"/>
                        </a:rPr>
                        <a:t>(PDCA)</a:t>
                      </a:r>
                      <a:r>
                        <a:rPr lang="ar-EG" sz="1200" dirty="0">
                          <a:effectLst/>
                          <a:latin typeface="+mj-lt"/>
                          <a:ea typeface="Aptos" panose="020B0004020202020204" pitchFamily="34" charset="0"/>
                          <a:cs typeface="+mn-cs"/>
                        </a:rPr>
                        <a:t> - التنفيذ </a:t>
                      </a:r>
                      <a:r>
                        <a:rPr lang="en-GB" sz="1200" dirty="0">
                          <a:effectLst/>
                          <a:latin typeface="+mj-lt"/>
                          <a:ea typeface="Aptos" panose="020B0004020202020204" pitchFamily="34" charset="0"/>
                          <a:cs typeface="+mn-cs"/>
                        </a:rPr>
                        <a:t>(Do)</a:t>
                      </a:r>
                      <a:r>
                        <a:rPr lang="ar-EG" sz="1200" dirty="0">
                          <a:effectLst/>
                          <a:latin typeface="+mj-lt"/>
                          <a:ea typeface="Aptos" panose="020B0004020202020204" pitchFamily="34" charset="0"/>
                          <a:cs typeface="+mn-cs"/>
                        </a:rPr>
                        <a:t>:</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041210896"/>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مستويات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معيار </a:t>
                      </a:r>
                      <a:r>
                        <a:rPr lang="en-US" sz="1200" dirty="0">
                          <a:effectLst/>
                          <a:latin typeface="+mj-lt"/>
                          <a:ea typeface="Aptos" panose="020B0004020202020204" pitchFamily="34" charset="0"/>
                          <a:cs typeface="+mn-cs"/>
                        </a:rPr>
                        <a:t>ISO 37301:2021</a:t>
                      </a:r>
                      <a:r>
                        <a:rPr lang="ar-EG" sz="1200" dirty="0">
                          <a:effectLst/>
                          <a:latin typeface="+mj-lt"/>
                          <a:ea typeface="Aptos" panose="020B0004020202020204" pitchFamily="34" charset="0"/>
                          <a:cs typeface="+mn-cs"/>
                        </a:rPr>
                        <a:t> - منهجية </a:t>
                      </a:r>
                      <a:r>
                        <a:rPr lang="en-US" sz="1200" dirty="0">
                          <a:effectLst/>
                          <a:latin typeface="+mj-lt"/>
                          <a:ea typeface="Aptos" panose="020B0004020202020204" pitchFamily="34" charset="0"/>
                          <a:cs typeface="+mn-cs"/>
                        </a:rPr>
                        <a:t>(PDCA)</a:t>
                      </a:r>
                      <a:r>
                        <a:rPr lang="ar-EG" sz="1200" dirty="0">
                          <a:effectLst/>
                          <a:latin typeface="+mj-lt"/>
                          <a:ea typeface="Aptos" panose="020B0004020202020204" pitchFamily="34" charset="0"/>
                          <a:cs typeface="+mn-cs"/>
                        </a:rPr>
                        <a:t> - التحقق </a:t>
                      </a:r>
                      <a:r>
                        <a:rPr lang="en-GB" sz="1200" dirty="0">
                          <a:effectLst/>
                          <a:latin typeface="+mj-lt"/>
                          <a:ea typeface="Aptos" panose="020B0004020202020204" pitchFamily="34" charset="0"/>
                          <a:cs typeface="+mn-cs"/>
                        </a:rPr>
                        <a:t>(</a:t>
                      </a:r>
                      <a:r>
                        <a:rPr lang="en-US" sz="1200" dirty="0">
                          <a:effectLst/>
                          <a:latin typeface="+mj-lt"/>
                          <a:ea typeface="Aptos" panose="020B0004020202020204" pitchFamily="34" charset="0"/>
                          <a:cs typeface="+mn-cs"/>
                        </a:rPr>
                        <a:t>Check</a:t>
                      </a:r>
                      <a:r>
                        <a:rPr lang="en-GB" sz="1200" dirty="0">
                          <a:effectLst/>
                          <a:latin typeface="+mj-lt"/>
                          <a:ea typeface="Aptos" panose="020B0004020202020204" pitchFamily="34" charset="0"/>
                          <a:cs typeface="+mn-cs"/>
                        </a:rPr>
                        <a:t>)</a:t>
                      </a:r>
                      <a:r>
                        <a:rPr lang="ar-EG" sz="1200" dirty="0">
                          <a:effectLst/>
                          <a:latin typeface="+mj-lt"/>
                          <a:ea typeface="Aptos" panose="020B0004020202020204" pitchFamily="34" charset="0"/>
                          <a:cs typeface="+mn-cs"/>
                        </a:rPr>
                        <a:t>:</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3691490"/>
                  </a:ext>
                </a:extLst>
              </a:tr>
              <a:tr h="423956">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الوظائف الخارجية للالتزام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معيار </a:t>
                      </a:r>
                      <a:r>
                        <a:rPr lang="en-US" sz="1200" dirty="0">
                          <a:effectLst/>
                          <a:latin typeface="+mj-lt"/>
                          <a:ea typeface="Aptos" panose="020B0004020202020204" pitchFamily="34" charset="0"/>
                          <a:cs typeface="+mn-cs"/>
                        </a:rPr>
                        <a:t>ISO 37301:2021</a:t>
                      </a:r>
                      <a:r>
                        <a:rPr lang="ar-EG" sz="1200" dirty="0">
                          <a:effectLst/>
                          <a:latin typeface="+mj-lt"/>
                          <a:ea typeface="Aptos" panose="020B0004020202020204" pitchFamily="34" charset="0"/>
                          <a:cs typeface="+mn-cs"/>
                        </a:rPr>
                        <a:t> - منهجية </a:t>
                      </a:r>
                      <a:r>
                        <a:rPr lang="en-US" sz="1200" dirty="0">
                          <a:effectLst/>
                          <a:latin typeface="+mj-lt"/>
                          <a:ea typeface="Aptos" panose="020B0004020202020204" pitchFamily="34" charset="0"/>
                          <a:cs typeface="+mn-cs"/>
                        </a:rPr>
                        <a:t>(PDCA)</a:t>
                      </a:r>
                      <a:r>
                        <a:rPr lang="ar-EG" sz="1200" dirty="0">
                          <a:effectLst/>
                          <a:latin typeface="+mj-lt"/>
                          <a:ea typeface="Aptos" panose="020B0004020202020204" pitchFamily="34" charset="0"/>
                          <a:cs typeface="+mn-cs"/>
                        </a:rPr>
                        <a:t> - الاستجابة </a:t>
                      </a:r>
                      <a:r>
                        <a:rPr lang="en-GB" sz="1200" dirty="0">
                          <a:effectLst/>
                          <a:latin typeface="+mj-lt"/>
                          <a:ea typeface="Aptos" panose="020B0004020202020204" pitchFamily="34" charset="0"/>
                          <a:cs typeface="+mn-cs"/>
                        </a:rPr>
                        <a:t>(</a:t>
                      </a:r>
                      <a:r>
                        <a:rPr lang="en-US" sz="1200" dirty="0">
                          <a:effectLst/>
                          <a:latin typeface="+mj-lt"/>
                          <a:ea typeface="Aptos" panose="020B0004020202020204" pitchFamily="34" charset="0"/>
                          <a:cs typeface="+mn-cs"/>
                        </a:rPr>
                        <a:t>Act</a:t>
                      </a:r>
                      <a:r>
                        <a:rPr lang="en-GB" sz="1200" dirty="0">
                          <a:effectLst/>
                          <a:latin typeface="+mj-lt"/>
                          <a:ea typeface="Aptos" panose="020B0004020202020204" pitchFamily="34" charset="0"/>
                          <a:cs typeface="+mn-cs"/>
                        </a:rPr>
                        <a:t>)</a:t>
                      </a:r>
                      <a:r>
                        <a:rPr lang="ar-EG" sz="1200" dirty="0">
                          <a:effectLst/>
                          <a:latin typeface="+mj-lt"/>
                          <a:ea typeface="Aptos" panose="020B0004020202020204" pitchFamily="34" charset="0"/>
                          <a:cs typeface="+mn-cs"/>
                        </a:rPr>
                        <a:t>:</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4287912407"/>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أهمية وظيفة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tabLst>
                          <a:tab pos="140335" algn="l"/>
                          <a:tab pos="188595" algn="ctr"/>
                        </a:tabLs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algn="r" rtl="1">
                        <a:lnSpc>
                          <a:spcPct val="107000"/>
                        </a:lnSpc>
                        <a:spcAft>
                          <a:spcPts val="800"/>
                        </a:spcAft>
                        <a:buNone/>
                      </a:pPr>
                      <a:r>
                        <a:rPr lang="ar-EG" sz="1200" b="1" dirty="0">
                          <a:effectLst/>
                          <a:latin typeface="+mj-lt"/>
                          <a:ea typeface="Aptos" panose="020B0004020202020204" pitchFamily="34" charset="0"/>
                          <a:cs typeface="+mn-cs"/>
                        </a:rPr>
                        <a:t>وظيفة إدارة الالتزام: </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80024299"/>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a:effectLst/>
                          <a:latin typeface="+mj-lt"/>
                          <a:ea typeface="Aptos" panose="020B0004020202020204" pitchFamily="34" charset="0"/>
                          <a:cs typeface="+mn-cs"/>
                        </a:rPr>
                        <a:t>أهداف إدارة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مهام إدارة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lvl="0" indent="0" algn="ctr" defTabSz="914400" rtl="1" eaLnBrk="1" latinLnBrk="0" hangingPunct="1">
                        <a:lnSpc>
                          <a:spcPct val="100000"/>
                        </a:lnSpc>
                        <a:spcBef>
                          <a:spcPts val="600"/>
                        </a:spcBef>
                        <a:spcAft>
                          <a:spcPts val="600"/>
                        </a:spcAft>
                        <a:buFont typeface="Wingdings" panose="05000000000000000000" pitchFamily="2" charset="2"/>
                        <a:buNone/>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82317174"/>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مبادئ الالتزام الرئيسية</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استقلالية وظيفة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105495965"/>
                  </a:ext>
                </a:extLst>
              </a:tr>
              <a:tr h="306877">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mj-lt"/>
                          <a:ea typeface="Aptos" panose="020B0004020202020204" pitchFamily="34" charset="0"/>
                          <a:cs typeface="+mn-cs"/>
                        </a:rPr>
                        <a:t>الوظائف الخمس الرئيسة لإدارة </a:t>
                      </a:r>
                      <a:r>
                        <a:rPr lang="ar-EG" sz="1200" dirty="0" err="1">
                          <a:effectLst/>
                          <a:latin typeface="+mj-lt"/>
                          <a:ea typeface="Aptos" panose="020B0004020202020204" pitchFamily="34" charset="0"/>
                          <a:cs typeface="+mn-cs"/>
                        </a:rPr>
                        <a:t>الالتزم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نموذج الخطوط الثلاثة</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733222319"/>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المخاطر الناجمة عن عدم الالتزام </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الصلاحيات والممكنات المرتبطة بإدارة الالتزام </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10535541"/>
                  </a:ext>
                </a:extLst>
              </a:tr>
              <a:tr h="421230">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تكاليف عدم الالتزام: ديب ووتر هورايزن، حقل ماكوندو، 20 أبريل 2010</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ماذا لو كان حجم الشركة لا يسمح بإنشاء إدارة للالتزام؟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128295289"/>
                  </a:ext>
                </a:extLst>
              </a:tr>
              <a:tr h="306877">
                <a:tc>
                  <a:txBody>
                    <a:bodyPr/>
                    <a:lstStyle/>
                    <a:p>
                      <a:pPr algn="r" rtl="1">
                        <a:lnSpc>
                          <a:spcPct val="107000"/>
                        </a:lnSpc>
                        <a:spcAft>
                          <a:spcPts val="800"/>
                        </a:spcAft>
                        <a:buNone/>
                      </a:pPr>
                      <a:r>
                        <a:rPr lang="ar-EG" sz="1200" b="1" dirty="0">
                          <a:effectLst/>
                          <a:latin typeface="+mj-lt"/>
                          <a:ea typeface="Aptos" panose="020B0004020202020204" pitchFamily="34" charset="0"/>
                          <a:cs typeface="+mn-cs"/>
                        </a:rPr>
                        <a:t>المعايير الدولية لبرامج إدارة الالتزام</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وظيفة الالتزام وعلاقتها بالمراجعة الداخلية</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554441166"/>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إرشادات لجنة دعم المنظمات كوسو</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وظيفة الالتزام الفعالة</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67831373"/>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المعيار الدولي لبرنامج إدارة الالتزام (</a:t>
                      </a:r>
                      <a:r>
                        <a:rPr lang="en-US" sz="1200" dirty="0">
                          <a:effectLst/>
                          <a:latin typeface="+mj-lt"/>
                          <a:ea typeface="Aptos" panose="020B0004020202020204" pitchFamily="34" charset="0"/>
                          <a:cs typeface="+mn-cs"/>
                        </a:rPr>
                        <a:t>ISO 37301:2021</a:t>
                      </a:r>
                      <a:r>
                        <a:rPr lang="ar-EG" sz="1200" dirty="0">
                          <a:effectLst/>
                          <a:latin typeface="+mj-lt"/>
                          <a:ea typeface="Aptos" panose="020B0004020202020204" pitchFamily="34" charset="0"/>
                          <a:cs typeface="+mn-cs"/>
                        </a:rPr>
                        <a:t>)</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algn="r" rtl="1">
                        <a:lnSpc>
                          <a:spcPct val="107000"/>
                        </a:lnSpc>
                        <a:spcAft>
                          <a:spcPts val="800"/>
                        </a:spcAft>
                        <a:buNone/>
                      </a:pPr>
                      <a:r>
                        <a:rPr lang="ar-EG" sz="1200" b="1" dirty="0">
                          <a:effectLst/>
                          <a:latin typeface="+mj-lt"/>
                          <a:ea typeface="Aptos" panose="020B0004020202020204" pitchFamily="34" charset="0"/>
                          <a:cs typeface="+mn-cs"/>
                        </a:rPr>
                        <a:t>دراسة حالة أزمة </a:t>
                      </a:r>
                      <a:r>
                        <a:rPr lang="ar-SA" sz="1200" b="1" dirty="0">
                          <a:effectLst/>
                          <a:latin typeface="+mj-lt"/>
                          <a:ea typeface="Aptos" panose="020B0004020202020204" pitchFamily="34" charset="0"/>
                          <a:cs typeface="+mn-cs"/>
                        </a:rPr>
                        <a:t>شركة </a:t>
                      </a:r>
                      <a:r>
                        <a:rPr lang="ar-EG" sz="1200" b="1" dirty="0">
                          <a:effectLst/>
                          <a:latin typeface="+mj-lt"/>
                          <a:ea typeface="Aptos" panose="020B0004020202020204" pitchFamily="34" charset="0"/>
                          <a:cs typeface="+mn-cs"/>
                        </a:rPr>
                        <a:t>فولكس فاجن </a:t>
                      </a:r>
                      <a:r>
                        <a:rPr lang="en-US" sz="1200" b="1" dirty="0">
                          <a:effectLst/>
                          <a:latin typeface="+mj-lt"/>
                          <a:ea typeface="Aptos" panose="020B0004020202020204" pitchFamily="34" charset="0"/>
                          <a:cs typeface="+mn-cs"/>
                        </a:rPr>
                        <a:t> </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lvl="0" indent="0" algn="ctr" defTabSz="914400" rtl="1" eaLnBrk="1" latinLnBrk="0" hangingPunct="1">
                        <a:lnSpc>
                          <a:spcPct val="100000"/>
                        </a:lnSpc>
                        <a:spcBef>
                          <a:spcPts val="600"/>
                        </a:spcBef>
                        <a:spcAft>
                          <a:spcPts val="600"/>
                        </a:spcAft>
                        <a:buFont typeface="Wingdings" panose="05000000000000000000" pitchFamily="2" charset="2"/>
                        <a:buNone/>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9887077"/>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معيار </a:t>
                      </a:r>
                      <a:r>
                        <a:rPr lang="en-US" sz="1200" dirty="0">
                          <a:effectLst/>
                          <a:latin typeface="+mj-lt"/>
                          <a:ea typeface="Aptos" panose="020B0004020202020204" pitchFamily="34" charset="0"/>
                          <a:cs typeface="+mn-cs"/>
                        </a:rPr>
                        <a:t>ISO 37301:2021</a:t>
                      </a:r>
                      <a:r>
                        <a:rPr lang="ar-EG" sz="1200" dirty="0">
                          <a:effectLst/>
                          <a:latin typeface="+mj-lt"/>
                          <a:ea typeface="Aptos" panose="020B0004020202020204" pitchFamily="34" charset="0"/>
                          <a:cs typeface="+mn-cs"/>
                        </a:rPr>
                        <a:t> - منهجية </a:t>
                      </a:r>
                      <a:r>
                        <a:rPr lang="en-US" sz="1200" dirty="0">
                          <a:effectLst/>
                          <a:latin typeface="+mj-lt"/>
                          <a:ea typeface="Aptos" panose="020B0004020202020204" pitchFamily="34" charset="0"/>
                          <a:cs typeface="+mn-cs"/>
                        </a:rPr>
                        <a:t>(PDCA)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البحث عن مبررات لعدم الالتزام بدلاً من الالتزام </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425195802"/>
                  </a:ext>
                </a:extLst>
              </a:tr>
              <a:tr h="306877">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معيار </a:t>
                      </a:r>
                      <a:r>
                        <a:rPr lang="en-US" sz="1200" dirty="0">
                          <a:effectLst/>
                          <a:latin typeface="+mj-lt"/>
                          <a:ea typeface="Aptos" panose="020B0004020202020204" pitchFamily="34" charset="0"/>
                          <a:cs typeface="+mn-cs"/>
                        </a:rPr>
                        <a:t>ISO 37301:2021</a:t>
                      </a:r>
                      <a:r>
                        <a:rPr lang="ar-EG" sz="1200" dirty="0">
                          <a:effectLst/>
                          <a:latin typeface="+mj-lt"/>
                          <a:ea typeface="Aptos" panose="020B0004020202020204" pitchFamily="34" charset="0"/>
                          <a:cs typeface="+mn-cs"/>
                        </a:rPr>
                        <a:t> - منهجية </a:t>
                      </a:r>
                      <a:r>
                        <a:rPr lang="en-US" sz="1200" dirty="0">
                          <a:effectLst/>
                          <a:latin typeface="+mj-lt"/>
                          <a:ea typeface="Aptos" panose="020B0004020202020204" pitchFamily="34" charset="0"/>
                          <a:cs typeface="+mn-cs"/>
                        </a:rPr>
                        <a:t>(PDCA)</a:t>
                      </a:r>
                      <a:r>
                        <a:rPr lang="ar-EG" sz="1200" dirty="0">
                          <a:effectLst/>
                          <a:latin typeface="+mj-lt"/>
                          <a:ea typeface="Aptos" panose="020B0004020202020204" pitchFamily="34" charset="0"/>
                          <a:cs typeface="+mn-cs"/>
                        </a:rPr>
                        <a:t> - التخطيط </a:t>
                      </a:r>
                      <a:r>
                        <a:rPr lang="en-GB" sz="1200" dirty="0">
                          <a:effectLst/>
                          <a:latin typeface="+mj-lt"/>
                          <a:ea typeface="Aptos" panose="020B0004020202020204" pitchFamily="34" charset="0"/>
                          <a:cs typeface="+mn-cs"/>
                        </a:rPr>
                        <a:t>(Plan)</a:t>
                      </a:r>
                      <a:r>
                        <a:rPr lang="ar-EG" sz="1200" dirty="0">
                          <a:effectLst/>
                          <a:latin typeface="+mj-lt"/>
                          <a:ea typeface="Aptos" panose="020B0004020202020204" pitchFamily="34" charset="0"/>
                          <a:cs typeface="+mn-cs"/>
                        </a:rPr>
                        <a:t>:</a:t>
                      </a:r>
                      <a:endParaRPr lang="en-US" sz="1200" dirty="0">
                        <a:effectLst/>
                        <a:latin typeface="+mj-lt"/>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0F4F8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mj-lt"/>
                          <a:ea typeface="Aptos" panose="020B0004020202020204" pitchFamily="34" charset="0"/>
                          <a:cs typeface="+mn-cs"/>
                        </a:rPr>
                        <a:t>الالتزام والثقافة</a:t>
                      </a:r>
                      <a:endParaRPr lang="en-US" sz="1200" dirty="0">
                        <a:effectLst/>
                        <a:latin typeface="+mj-lt"/>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defTabSz="914400" rtl="0" eaLnBrk="1" latinLnBrk="0" hangingPunct="1">
                        <a:lnSpc>
                          <a:spcPct val="100000"/>
                        </a:lnSpc>
                        <a:spcBef>
                          <a:spcPts val="600"/>
                        </a:spcBef>
                        <a:spcAft>
                          <a:spcPts val="600"/>
                        </a:spcAft>
                      </a:pPr>
                      <a:endParaRPr lang="en-GB" sz="1400" b="1" kern="1200" dirty="0">
                        <a:solidFill>
                          <a:srgbClr val="354865"/>
                        </a:solidFill>
                        <a:effectLst/>
                        <a:latin typeface="+mj-lt"/>
                        <a:ea typeface="+mn-ea"/>
                        <a:cs typeface="+mn-cs"/>
                      </a:endParaRPr>
                    </a:p>
                  </a:txBody>
                  <a:tcPr marL="48927" marR="48927"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93165364"/>
                  </a:ext>
                </a:extLst>
              </a:tr>
            </a:tbl>
          </a:graphicData>
        </a:graphic>
      </p:graphicFrame>
      <p:sp>
        <p:nvSpPr>
          <p:cNvPr id="6" name="Title 13">
            <a:extLst>
              <a:ext uri="{FF2B5EF4-FFF2-40B4-BE49-F238E27FC236}">
                <a16:creationId xmlns:a16="http://schemas.microsoft.com/office/drawing/2014/main" id="{9A752E14-C60E-5599-4609-C243FF8A6E4A}"/>
              </a:ext>
            </a:extLst>
          </p:cNvPr>
          <p:cNvSpPr txBox="1">
            <a:spLocks/>
          </p:cNvSpPr>
          <p:nvPr/>
        </p:nvSpPr>
        <p:spPr>
          <a:xfrm>
            <a:off x="3131481" y="561117"/>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EG" sz="1600" b="1" i="0" u="none" strike="noStrike" kern="1200" cap="none" spc="0" normalizeH="0" baseline="0" noProof="0" dirty="0">
                <a:ln>
                  <a:noFill/>
                </a:ln>
                <a:solidFill>
                  <a:srgbClr val="0F4F85"/>
                </a:solidFill>
                <a:effectLst/>
                <a:uLnTx/>
                <a:uFillTx/>
                <a:latin typeface="Cairo SemiBoldt"/>
                <a:ea typeface="+mj-ea"/>
                <a:cs typeface="+mn-cs"/>
              </a:rPr>
              <a:t>الفصل الأول</a:t>
            </a:r>
            <a:r>
              <a:rPr kumimoji="0" lang="ar-SA" sz="1600" b="1" i="0" u="none" strike="noStrike" kern="1200" cap="none" spc="0" normalizeH="0" baseline="0" noProof="0" dirty="0">
                <a:ln>
                  <a:noFill/>
                </a:ln>
                <a:solidFill>
                  <a:srgbClr val="0F4F85"/>
                </a:solidFill>
                <a:effectLst/>
                <a:uLnTx/>
                <a:uFillTx/>
                <a:latin typeface="Cairo SemiBoldt"/>
                <a:ea typeface="+mj-ea"/>
                <a:cs typeface="+mn-cs"/>
              </a:rPr>
              <a:t>:</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
        <p:nvSpPr>
          <p:cNvPr id="3" name="مربع نص 2">
            <a:extLst>
              <a:ext uri="{FF2B5EF4-FFF2-40B4-BE49-F238E27FC236}">
                <a16:creationId xmlns:a16="http://schemas.microsoft.com/office/drawing/2014/main" id="{7C9B8D1A-3032-94AC-A039-712D358C4B59}"/>
              </a:ext>
            </a:extLst>
          </p:cNvPr>
          <p:cNvSpPr txBox="1"/>
          <p:nvPr/>
        </p:nvSpPr>
        <p:spPr>
          <a:xfrm>
            <a:off x="5740195" y="388112"/>
            <a:ext cx="6097136" cy="320088"/>
          </a:xfrm>
          <a:prstGeom prst="rect">
            <a:avLst/>
          </a:prstGeom>
          <a:noFill/>
        </p:spPr>
        <p:txBody>
          <a:bodyPr wrap="square">
            <a:sp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t"/>
                <a:ea typeface="+mj-ea"/>
                <a:cs typeface="+mn-cs"/>
              </a:rPr>
              <a:t>محاور البرنامج التدريبي</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Tree>
    <p:extLst>
      <p:ext uri="{BB962C8B-B14F-4D97-AF65-F5344CB8AC3E}">
        <p14:creationId xmlns:p14="http://schemas.microsoft.com/office/powerpoint/2010/main" val="322588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C40E-2592-8AED-8B9F-62529AAE1964}"/>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6E2B14C-3082-91CD-408E-B82B1F9A2C11}"/>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a:ea typeface="+mn-ea"/>
                <a:cs typeface="Cairo"/>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33CCCC"/>
              </a:solidFill>
              <a:effectLst/>
              <a:uLnTx/>
              <a:uFillTx/>
              <a:latin typeface="Cairo"/>
              <a:ea typeface="+mn-ea"/>
              <a:cs typeface="Cairo"/>
            </a:endParaRPr>
          </a:p>
        </p:txBody>
      </p:sp>
      <p:sp>
        <p:nvSpPr>
          <p:cNvPr id="9" name="Freeform: Shape 8">
            <a:extLst>
              <a:ext uri="{FF2B5EF4-FFF2-40B4-BE49-F238E27FC236}">
                <a16:creationId xmlns:a16="http://schemas.microsoft.com/office/drawing/2014/main" id="{71DDB47E-442B-4652-6C7A-25011444150D}"/>
              </a:ext>
            </a:extLst>
          </p:cNvPr>
          <p:cNvSpPr/>
          <p:nvPr/>
        </p:nvSpPr>
        <p:spPr>
          <a:xfrm rot="10800000">
            <a:off x="11837331" y="70830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graphicFrame>
        <p:nvGraphicFramePr>
          <p:cNvPr id="4" name="Table 3">
            <a:extLst>
              <a:ext uri="{FF2B5EF4-FFF2-40B4-BE49-F238E27FC236}">
                <a16:creationId xmlns:a16="http://schemas.microsoft.com/office/drawing/2014/main" id="{09A2051D-6D53-583C-9C33-8F443D2BEE3A}"/>
              </a:ext>
            </a:extLst>
          </p:cNvPr>
          <p:cNvGraphicFramePr>
            <a:graphicFrameLocks noGrp="1"/>
          </p:cNvGraphicFramePr>
          <p:nvPr>
            <p:extLst>
              <p:ext uri="{D42A27DB-BD31-4B8C-83A1-F6EECF244321}">
                <p14:modId xmlns:p14="http://schemas.microsoft.com/office/powerpoint/2010/main" val="1030893281"/>
              </p:ext>
            </p:extLst>
          </p:nvPr>
        </p:nvGraphicFramePr>
        <p:xfrm>
          <a:off x="577850" y="1388962"/>
          <a:ext cx="10855638" cy="4757195"/>
        </p:xfrm>
        <a:graphic>
          <a:graphicData uri="http://schemas.openxmlformats.org/drawingml/2006/table">
            <a:tbl>
              <a:tblPr rtl="1" firstRow="1" firstCol="1" bandRow="1"/>
              <a:tblGrid>
                <a:gridCol w="5483060">
                  <a:extLst>
                    <a:ext uri="{9D8B030D-6E8A-4147-A177-3AD203B41FA5}">
                      <a16:colId xmlns:a16="http://schemas.microsoft.com/office/drawing/2014/main" val="742280702"/>
                    </a:ext>
                  </a:extLst>
                </a:gridCol>
                <a:gridCol w="5372578">
                  <a:extLst>
                    <a:ext uri="{9D8B030D-6E8A-4147-A177-3AD203B41FA5}">
                      <a16:colId xmlns:a16="http://schemas.microsoft.com/office/drawing/2014/main" val="3362722622"/>
                    </a:ext>
                  </a:extLst>
                </a:gridCol>
              </a:tblGrid>
              <a:tr h="627080">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Frutiger LT Arabic 45 Light" panose="01000000000000000000" pitchFamily="2" charset="-78"/>
                          <a:cs typeface="+mn-cs"/>
                        </a:rPr>
                        <a:t>الموضوع</a:t>
                      </a:r>
                      <a:endParaRPr lang="en-GB" sz="1400" b="1" dirty="0">
                        <a:solidFill>
                          <a:schemeClr val="bg1"/>
                        </a:solidFill>
                        <a:effectLst/>
                        <a:latin typeface="Frutiger LT Arabic 45 Light" panose="01000000000000000000" pitchFamily="2" charset="-78"/>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Frutiger LT Arabic 45 Light" panose="01000000000000000000" pitchFamily="2" charset="-78"/>
                          <a:cs typeface="+mn-cs"/>
                        </a:rPr>
                        <a:t>الموضوع</a:t>
                      </a:r>
                      <a:endParaRPr lang="en-GB" sz="1400" b="1" dirty="0">
                        <a:solidFill>
                          <a:schemeClr val="bg1"/>
                        </a:solidFill>
                        <a:effectLst/>
                        <a:latin typeface="Frutiger LT Arabic 45 Light" panose="01000000000000000000" pitchFamily="2" charset="-78"/>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extLst>
                  <a:ext uri="{0D108BD9-81ED-4DB2-BD59-A6C34878D82A}">
                    <a16:rowId xmlns:a16="http://schemas.microsoft.com/office/drawing/2014/main" val="2036053662"/>
                  </a:ext>
                </a:extLst>
              </a:tr>
              <a:tr h="375465">
                <a:tc>
                  <a:txBody>
                    <a:bodyPr/>
                    <a:lstStyle/>
                    <a:p>
                      <a:pPr algn="r" rtl="1">
                        <a:lnSpc>
                          <a:spcPct val="107000"/>
                        </a:lnSpc>
                        <a:spcAft>
                          <a:spcPts val="800"/>
                        </a:spcAft>
                        <a:buNone/>
                      </a:pPr>
                      <a:r>
                        <a:rPr lang="ar-SA" sz="1200" b="1" dirty="0">
                          <a:effectLst/>
                          <a:latin typeface="Frutiger LT Arabic 45 Light" panose="01000000000000000000" pitchFamily="2" charset="-78"/>
                          <a:ea typeface="Aptos" panose="020B0004020202020204" pitchFamily="34" charset="0"/>
                          <a:cs typeface="+mn-cs"/>
                        </a:rPr>
                        <a:t>مسؤوليات </a:t>
                      </a:r>
                      <a:r>
                        <a:rPr lang="ar-EG" sz="1200" b="1" dirty="0">
                          <a:effectLst/>
                          <a:latin typeface="Frutiger LT Arabic 45 Light" panose="01000000000000000000" pitchFamily="2" charset="-78"/>
                          <a:ea typeface="Aptos" panose="020B0004020202020204" pitchFamily="34" charset="0"/>
                          <a:cs typeface="+mn-cs"/>
                        </a:rPr>
                        <a:t>وظيفة إدارة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أساليب رصد ومراقبة التزام الأفراد</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041210896"/>
                  </a:ext>
                </a:extLst>
              </a:tr>
              <a:tr h="375465">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من المسؤول عن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نتائج محتملة بعد رصد ومراقبة التزام الأفراد</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3691490"/>
                  </a:ext>
                </a:extLst>
              </a:tr>
              <a:tr h="375465">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مسؤوليات مجلس الإدارة تجاه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دور وظيفة الالتزام في تطوير الأعمال</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4287912407"/>
                  </a:ext>
                </a:extLst>
              </a:tr>
              <a:tr h="375465">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مسؤوليات موظفي ومسؤولي الالتزام – ممارسات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دور وظيفة الالتزام في </a:t>
                      </a:r>
                      <a:r>
                        <a:rPr lang="ar-SA" sz="1200" dirty="0">
                          <a:effectLst/>
                          <a:latin typeface="Frutiger LT Arabic 45 Light" panose="01000000000000000000" pitchFamily="2" charset="-78"/>
                          <a:ea typeface="Aptos" panose="020B0004020202020204" pitchFamily="34" charset="0"/>
                          <a:cs typeface="+mn-cs"/>
                        </a:rPr>
                        <a:t>التفاعل مع </a:t>
                      </a:r>
                      <a:r>
                        <a:rPr lang="ar-EG" sz="1200" dirty="0">
                          <a:effectLst/>
                          <a:latin typeface="Frutiger LT Arabic 45 Light" panose="01000000000000000000" pitchFamily="2" charset="-78"/>
                          <a:ea typeface="Aptos" panose="020B0004020202020204" pitchFamily="34" charset="0"/>
                          <a:cs typeface="+mn-cs"/>
                        </a:rPr>
                        <a:t>الجهات التنظيمية </a:t>
                      </a:r>
                      <a:r>
                        <a:rPr lang="ar-SA" sz="1200" dirty="0">
                          <a:effectLst/>
                          <a:latin typeface="Frutiger LT Arabic 45 Light" panose="01000000000000000000" pitchFamily="2" charset="-78"/>
                          <a:ea typeface="Aptos" panose="020B0004020202020204" pitchFamily="34" charset="0"/>
                          <a:cs typeface="+mn-cs"/>
                        </a:rPr>
                        <a:t>والرقابية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380024299"/>
                  </a:ext>
                </a:extLst>
              </a:tr>
              <a:tr h="375465">
                <a:tc>
                  <a:txBody>
                    <a:bodyPr/>
                    <a:lstStyle/>
                    <a:p>
                      <a:pPr marL="342900" lvl="0" indent="-342900" algn="r" rtl="1">
                        <a:lnSpc>
                          <a:spcPct val="107000"/>
                        </a:lnSpc>
                        <a:spcAft>
                          <a:spcPts val="800"/>
                        </a:spcAft>
                        <a:buFont typeface="Symbol" panose="05050102010706020507" pitchFamily="18" charset="2"/>
                        <a:buChar char=""/>
                      </a:pPr>
                      <a:r>
                        <a:rPr lang="ar-EG" sz="1200">
                          <a:effectLst/>
                          <a:latin typeface="Frutiger LT Arabic 45 Light" panose="01000000000000000000" pitchFamily="2" charset="-78"/>
                          <a:ea typeface="Aptos" panose="020B0004020202020204" pitchFamily="34" charset="0"/>
                          <a:cs typeface="+mn-cs"/>
                        </a:rPr>
                        <a:t>مسؤوليات موظفي ومسؤولي الالتزام – إطار الالتزام</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الزيارات التنظيمية</a:t>
                      </a:r>
                      <a:r>
                        <a:rPr lang="ar-SA" sz="1200" dirty="0">
                          <a:effectLst/>
                          <a:latin typeface="Frutiger LT Arabic 45 Light" panose="01000000000000000000" pitchFamily="2" charset="-78"/>
                          <a:ea typeface="Aptos" panose="020B0004020202020204" pitchFamily="34" charset="0"/>
                          <a:cs typeface="+mn-cs"/>
                        </a:rPr>
                        <a:t> من قبل الجهات الرقابية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82317174"/>
                  </a:ext>
                </a:extLst>
              </a:tr>
              <a:tr h="375465">
                <a:tc>
                  <a:txBody>
                    <a:bodyPr/>
                    <a:lstStyle/>
                    <a:p>
                      <a:pPr marL="342900" marR="0" lvl="0" indent="-342900" algn="r"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lang="ar-EG" sz="1200" dirty="0">
                          <a:effectLst/>
                          <a:latin typeface="Frutiger LT Arabic 45 Light" panose="01000000000000000000" pitchFamily="2" charset="-78"/>
                          <a:ea typeface="Aptos" panose="020B0004020202020204" pitchFamily="34" charset="0"/>
                          <a:cs typeface="+mn-cs"/>
                        </a:rPr>
                        <a:t>مسؤوليات موظفي ومسؤولي الالتزام – تمكين ثقافة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دور</a:t>
                      </a:r>
                      <a:r>
                        <a:rPr lang="ar-EG" sz="1200" dirty="0">
                          <a:effectLst/>
                          <a:latin typeface="Frutiger LT Arabic 45 Light" panose="01000000000000000000" pitchFamily="2" charset="-78"/>
                          <a:ea typeface="Aptos" panose="020B0004020202020204" pitchFamily="34" charset="0"/>
                          <a:cs typeface="+mn-cs"/>
                        </a:rPr>
                        <a:t> وظيفة الالتزام </a:t>
                      </a:r>
                      <a:r>
                        <a:rPr lang="ar-SA" sz="1200" dirty="0">
                          <a:effectLst/>
                          <a:latin typeface="Frutiger LT Arabic 45 Light" panose="01000000000000000000" pitchFamily="2" charset="-78"/>
                          <a:ea typeface="Aptos" panose="020B0004020202020204" pitchFamily="34" charset="0"/>
                          <a:cs typeface="+mn-cs"/>
                        </a:rPr>
                        <a:t>في حال </a:t>
                      </a:r>
                      <a:r>
                        <a:rPr lang="ar-EG" sz="1200" dirty="0">
                          <a:effectLst/>
                          <a:latin typeface="Frutiger LT Arabic 45 Light" panose="01000000000000000000" pitchFamily="2" charset="-78"/>
                          <a:ea typeface="Aptos" panose="020B0004020202020204" pitchFamily="34" charset="0"/>
                          <a:cs typeface="+mn-cs"/>
                        </a:rPr>
                        <a:t>التوسع الخارجي</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165333564"/>
                  </a:ext>
                </a:extLst>
              </a:tr>
              <a:tr h="375465">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مسؤوليات موظفي ومسؤولي الالتزام – رصد حالات عدم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دور وظيفة الالتزام في </a:t>
                      </a:r>
                      <a:r>
                        <a:rPr lang="ar-SA" sz="1200" dirty="0">
                          <a:effectLst/>
                          <a:latin typeface="Frutiger LT Arabic 45 Light" panose="01000000000000000000" pitchFamily="2" charset="-78"/>
                          <a:ea typeface="Aptos" panose="020B0004020202020204" pitchFamily="34" charset="0"/>
                          <a:cs typeface="+mn-cs"/>
                        </a:rPr>
                        <a:t>حال الاستعانة بمصادر خارجية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105495965"/>
                  </a:ext>
                </a:extLst>
              </a:tr>
              <a:tr h="375465">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المسؤوليات</a:t>
                      </a:r>
                      <a:r>
                        <a:rPr lang="ar-SY" sz="1200" dirty="0">
                          <a:effectLst/>
                          <a:latin typeface="Frutiger LT Arabic 45 Light" panose="01000000000000000000" pitchFamily="2" charset="-78"/>
                          <a:ea typeface="Aptos" panose="020B0004020202020204" pitchFamily="34" charset="0"/>
                          <a:cs typeface="+mn-cs"/>
                        </a:rPr>
                        <a:t> الاستشارية لوظيفة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algn="r" rtl="1">
                        <a:lnSpc>
                          <a:spcPct val="107000"/>
                        </a:lnSpc>
                        <a:spcAft>
                          <a:spcPts val="800"/>
                        </a:spcAft>
                        <a:buNone/>
                      </a:pPr>
                      <a:r>
                        <a:rPr lang="ar-SA" sz="1200" b="1" dirty="0">
                          <a:effectLst/>
                          <a:latin typeface="Frutiger LT Arabic 45 Light" panose="01000000000000000000" pitchFamily="2" charset="-78"/>
                          <a:ea typeface="Aptos" panose="020B0004020202020204" pitchFamily="34" charset="0"/>
                          <a:cs typeface="+mn-cs"/>
                        </a:rPr>
                        <a:t>مخاطر عدم </a:t>
                      </a:r>
                      <a:r>
                        <a:rPr lang="ar-EG" sz="1200" b="1" dirty="0">
                          <a:effectLst/>
                          <a:latin typeface="Frutiger LT Arabic 45 Light" panose="01000000000000000000" pitchFamily="2" charset="-78"/>
                          <a:ea typeface="Aptos" panose="020B0004020202020204" pitchFamily="34" charset="0"/>
                          <a:cs typeface="+mn-cs"/>
                        </a:rPr>
                        <a:t>الالتزام </a:t>
                      </a:r>
                      <a:r>
                        <a:rPr lang="ar-SA" sz="1200" b="1" dirty="0">
                          <a:effectLst/>
                          <a:latin typeface="Frutiger LT Arabic 45 Light" panose="01000000000000000000" pitchFamily="2" charset="-78"/>
                          <a:ea typeface="Aptos" panose="020B0004020202020204" pitchFamily="34" charset="0"/>
                          <a:cs typeface="+mn-cs"/>
                        </a:rPr>
                        <a:t>الجريمة المالية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33222319"/>
                  </a:ext>
                </a:extLst>
              </a:tr>
              <a:tr h="375465">
                <a:tc>
                  <a:txBody>
                    <a:bodyPr/>
                    <a:lstStyle/>
                    <a:p>
                      <a:pPr marL="342900" lvl="0" indent="-342900" algn="r" rtl="1">
                        <a:lnSpc>
                          <a:spcPct val="107000"/>
                        </a:lnSpc>
                        <a:spcAft>
                          <a:spcPts val="800"/>
                        </a:spcAft>
                        <a:buFont typeface="Symbol" panose="05050102010706020507" pitchFamily="18" charset="2"/>
                        <a:buChar char=""/>
                      </a:pPr>
                      <a:r>
                        <a:rPr lang="ar-SY" sz="1200">
                          <a:effectLst/>
                          <a:latin typeface="Frutiger LT Arabic 45 Light" panose="01000000000000000000" pitchFamily="2" charset="-78"/>
                          <a:ea typeface="Aptos" panose="020B0004020202020204" pitchFamily="34" charset="0"/>
                          <a:cs typeface="+mn-cs"/>
                        </a:rPr>
                        <a:t>تقارير الالتزام </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Y" sz="1200" dirty="0">
                          <a:effectLst/>
                          <a:latin typeface="Frutiger LT Arabic 45 Light" panose="01000000000000000000" pitchFamily="2" charset="-78"/>
                          <a:ea typeface="Aptos" panose="020B0004020202020204" pitchFamily="34" charset="0"/>
                          <a:cs typeface="+mn-cs"/>
                        </a:rPr>
                        <a:t>مسؤوليات الشركات عن منع الجرائم المالية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10535541"/>
                  </a:ext>
                </a:extLst>
              </a:tr>
              <a:tr h="375465">
                <a:tc>
                  <a:txBody>
                    <a:bodyPr/>
                    <a:lstStyle/>
                    <a:p>
                      <a:pPr marL="342900" lvl="0" indent="-342900" algn="r" rtl="1">
                        <a:lnSpc>
                          <a:spcPct val="107000"/>
                        </a:lnSpc>
                        <a:spcAft>
                          <a:spcPts val="800"/>
                        </a:spcAft>
                        <a:buFont typeface="Symbol" panose="05050102010706020507" pitchFamily="18" charset="2"/>
                        <a:buChar char=""/>
                      </a:pPr>
                      <a:r>
                        <a:rPr lang="ar-SA" sz="1200">
                          <a:effectLst/>
                          <a:latin typeface="Frutiger LT Arabic 45 Light" panose="01000000000000000000" pitchFamily="2" charset="-78"/>
                          <a:ea typeface="Aptos" panose="020B0004020202020204" pitchFamily="34" charset="0"/>
                          <a:cs typeface="+mn-cs"/>
                        </a:rPr>
                        <a:t>دور </a:t>
                      </a:r>
                      <a:r>
                        <a:rPr lang="ar-EG" sz="1200">
                          <a:effectLst/>
                          <a:latin typeface="Frutiger LT Arabic 45 Light" panose="01000000000000000000" pitchFamily="2" charset="-78"/>
                          <a:ea typeface="Aptos" panose="020B0004020202020204" pitchFamily="34" charset="0"/>
                          <a:cs typeface="+mn-cs"/>
                        </a:rPr>
                        <a:t>الالتزام</a:t>
                      </a:r>
                      <a:r>
                        <a:rPr lang="ar-SA" sz="1200">
                          <a:effectLst/>
                          <a:latin typeface="Frutiger LT Arabic 45 Light" panose="01000000000000000000" pitchFamily="2" charset="-78"/>
                          <a:ea typeface="Aptos" panose="020B0004020202020204" pitchFamily="34" charset="0"/>
                          <a:cs typeface="+mn-cs"/>
                        </a:rPr>
                        <a:t> في التدريب والكفاءة</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سياسات تعارض المصالح</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128295289"/>
                  </a:ext>
                </a:extLst>
              </a:tr>
              <a:tr h="375465">
                <a:tc>
                  <a:txBody>
                    <a:bodyPr/>
                    <a:lstStyle/>
                    <a:p>
                      <a:pPr marL="342900" lvl="0" indent="-342900" algn="r" rtl="1">
                        <a:lnSpc>
                          <a:spcPct val="107000"/>
                        </a:lnSpc>
                        <a:spcAft>
                          <a:spcPts val="800"/>
                        </a:spcAft>
                        <a:buFont typeface="Symbol" panose="05050102010706020507" pitchFamily="18" charset="2"/>
                        <a:buChar char=""/>
                      </a:pPr>
                      <a:r>
                        <a:rPr lang="ar-SA" sz="1200">
                          <a:effectLst/>
                          <a:latin typeface="Frutiger LT Arabic 45 Light" panose="01000000000000000000" pitchFamily="2" charset="-78"/>
                          <a:ea typeface="Aptos" panose="020B0004020202020204" pitchFamily="34" charset="0"/>
                          <a:cs typeface="+mn-cs"/>
                        </a:rPr>
                        <a:t>الأساليب الشائعة المستخدمة لرصد</a:t>
                      </a:r>
                      <a:r>
                        <a:rPr lang="ar-EG" sz="1200">
                          <a:effectLst/>
                          <a:latin typeface="Frutiger LT Arabic 45 Light" panose="01000000000000000000" pitchFamily="2" charset="-78"/>
                          <a:ea typeface="Aptos" panose="020B0004020202020204" pitchFamily="34" charset="0"/>
                          <a:cs typeface="+mn-cs"/>
                        </a:rPr>
                        <a:t> الالتزام</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الإبلاغ عن المخالفات</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554441166"/>
                  </a:ext>
                </a:extLst>
              </a:tr>
            </a:tbl>
          </a:graphicData>
        </a:graphic>
      </p:graphicFrame>
      <p:sp>
        <p:nvSpPr>
          <p:cNvPr id="6" name="Title 13">
            <a:extLst>
              <a:ext uri="{FF2B5EF4-FFF2-40B4-BE49-F238E27FC236}">
                <a16:creationId xmlns:a16="http://schemas.microsoft.com/office/drawing/2014/main" id="{ADB423CA-3207-E87B-E315-3B9131893AC3}"/>
              </a:ext>
            </a:extLst>
          </p:cNvPr>
          <p:cNvSpPr txBox="1">
            <a:spLocks/>
          </p:cNvSpPr>
          <p:nvPr/>
        </p:nvSpPr>
        <p:spPr>
          <a:xfrm>
            <a:off x="3131481" y="561117"/>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EG" sz="1600" b="1" i="0" u="none" strike="noStrike" kern="1200" cap="none" spc="0" normalizeH="0" baseline="0" noProof="0" dirty="0">
                <a:ln>
                  <a:noFill/>
                </a:ln>
                <a:solidFill>
                  <a:srgbClr val="0F4F85"/>
                </a:solidFill>
                <a:effectLst/>
                <a:uLnTx/>
                <a:uFillTx/>
                <a:latin typeface="Cairo SemiBoldt"/>
                <a:ea typeface="+mj-ea"/>
                <a:cs typeface="+mn-cs"/>
              </a:rPr>
              <a:t>الفصل الثاني:</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
        <p:nvSpPr>
          <p:cNvPr id="2" name="مربع نص 1">
            <a:extLst>
              <a:ext uri="{FF2B5EF4-FFF2-40B4-BE49-F238E27FC236}">
                <a16:creationId xmlns:a16="http://schemas.microsoft.com/office/drawing/2014/main" id="{0F093FB7-4BCC-B737-089D-AD3A8E58EA85}"/>
              </a:ext>
            </a:extLst>
          </p:cNvPr>
          <p:cNvSpPr txBox="1"/>
          <p:nvPr/>
        </p:nvSpPr>
        <p:spPr>
          <a:xfrm>
            <a:off x="5740195" y="388112"/>
            <a:ext cx="6097136" cy="320088"/>
          </a:xfrm>
          <a:prstGeom prst="rect">
            <a:avLst/>
          </a:prstGeom>
          <a:noFill/>
        </p:spPr>
        <p:txBody>
          <a:bodyPr wrap="square">
            <a:sp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t"/>
                <a:ea typeface="+mj-ea"/>
                <a:cs typeface="+mn-cs"/>
              </a:rPr>
              <a:t>محاور البرنامج التدريبي</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Tree>
    <p:extLst>
      <p:ext uri="{BB962C8B-B14F-4D97-AF65-F5344CB8AC3E}">
        <p14:creationId xmlns:p14="http://schemas.microsoft.com/office/powerpoint/2010/main" val="302790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4EB44-252F-5262-0F16-C46A60E68B84}"/>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7F420A9D-9447-BC80-544C-28073CD49091}"/>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a:ea typeface="+mn-ea"/>
                <a:cs typeface="Cairo"/>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rgbClr val="33CCCC"/>
              </a:solidFill>
              <a:effectLst/>
              <a:uLnTx/>
              <a:uFillTx/>
              <a:latin typeface="Cairo"/>
              <a:ea typeface="+mn-ea"/>
              <a:cs typeface="Cairo"/>
            </a:endParaRPr>
          </a:p>
        </p:txBody>
      </p:sp>
      <p:sp>
        <p:nvSpPr>
          <p:cNvPr id="9" name="Freeform: Shape 8">
            <a:extLst>
              <a:ext uri="{FF2B5EF4-FFF2-40B4-BE49-F238E27FC236}">
                <a16:creationId xmlns:a16="http://schemas.microsoft.com/office/drawing/2014/main" id="{2B971DC8-2297-8548-AC15-81764C7F445F}"/>
              </a:ext>
            </a:extLst>
          </p:cNvPr>
          <p:cNvSpPr/>
          <p:nvPr/>
        </p:nvSpPr>
        <p:spPr>
          <a:xfrm rot="10800000">
            <a:off x="11837331" y="70830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graphicFrame>
        <p:nvGraphicFramePr>
          <p:cNvPr id="4" name="Table 3">
            <a:extLst>
              <a:ext uri="{FF2B5EF4-FFF2-40B4-BE49-F238E27FC236}">
                <a16:creationId xmlns:a16="http://schemas.microsoft.com/office/drawing/2014/main" id="{8636927B-16AE-2C60-2612-3AE1738881A8}"/>
              </a:ext>
            </a:extLst>
          </p:cNvPr>
          <p:cNvGraphicFramePr>
            <a:graphicFrameLocks noGrp="1"/>
          </p:cNvGraphicFramePr>
          <p:nvPr>
            <p:extLst>
              <p:ext uri="{D42A27DB-BD31-4B8C-83A1-F6EECF244321}">
                <p14:modId xmlns:p14="http://schemas.microsoft.com/office/powerpoint/2010/main" val="611477457"/>
              </p:ext>
            </p:extLst>
          </p:nvPr>
        </p:nvGraphicFramePr>
        <p:xfrm>
          <a:off x="539750" y="1410472"/>
          <a:ext cx="10893738" cy="4538908"/>
        </p:xfrm>
        <a:graphic>
          <a:graphicData uri="http://schemas.openxmlformats.org/drawingml/2006/table">
            <a:tbl>
              <a:tblPr rtl="1" firstRow="1" firstCol="1" bandRow="1"/>
              <a:tblGrid>
                <a:gridCol w="5495840">
                  <a:extLst>
                    <a:ext uri="{9D8B030D-6E8A-4147-A177-3AD203B41FA5}">
                      <a16:colId xmlns:a16="http://schemas.microsoft.com/office/drawing/2014/main" val="742280702"/>
                    </a:ext>
                  </a:extLst>
                </a:gridCol>
                <a:gridCol w="5397898">
                  <a:extLst>
                    <a:ext uri="{9D8B030D-6E8A-4147-A177-3AD203B41FA5}">
                      <a16:colId xmlns:a16="http://schemas.microsoft.com/office/drawing/2014/main" val="3362722622"/>
                    </a:ext>
                  </a:extLst>
                </a:gridCol>
              </a:tblGrid>
              <a:tr h="710452">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Frutiger LT Arabic 45 Light" panose="01000000000000000000" pitchFamily="2" charset="-78"/>
                          <a:cs typeface="+mn-cs"/>
                        </a:rPr>
                        <a:t>الموضوع</a:t>
                      </a:r>
                      <a:endParaRPr lang="en-GB" sz="1400" b="1" dirty="0">
                        <a:solidFill>
                          <a:schemeClr val="bg1"/>
                        </a:solidFill>
                        <a:effectLst/>
                        <a:latin typeface="Frutiger LT Arabic 45 Light" panose="01000000000000000000" pitchFamily="2" charset="-78"/>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Frutiger LT Arabic 45 Light" panose="01000000000000000000" pitchFamily="2" charset="-78"/>
                          <a:cs typeface="+mn-cs"/>
                        </a:rPr>
                        <a:t>الموضوع</a:t>
                      </a:r>
                      <a:endParaRPr lang="en-GB" sz="1400" b="1" dirty="0">
                        <a:solidFill>
                          <a:schemeClr val="bg1"/>
                        </a:solidFill>
                        <a:effectLst/>
                        <a:latin typeface="Frutiger LT Arabic 45 Light" panose="01000000000000000000" pitchFamily="2" charset="-78"/>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extLst>
                  <a:ext uri="{0D108BD9-81ED-4DB2-BD59-A6C34878D82A}">
                    <a16:rowId xmlns:a16="http://schemas.microsoft.com/office/drawing/2014/main" val="2036053662"/>
                  </a:ext>
                </a:extLst>
              </a:tr>
              <a:tr h="425384">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برنامج مراقبة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algn="r" rtl="1">
                        <a:lnSpc>
                          <a:spcPct val="107000"/>
                        </a:lnSpc>
                        <a:spcAft>
                          <a:spcPts val="800"/>
                        </a:spcAft>
                        <a:buNone/>
                      </a:pPr>
                      <a:r>
                        <a:rPr lang="ar-SA" sz="1200" b="1" dirty="0">
                          <a:effectLst/>
                          <a:latin typeface="Frutiger LT Arabic 45 Light" panose="01000000000000000000" pitchFamily="2" charset="-78"/>
                          <a:ea typeface="Aptos" panose="020B0004020202020204" pitchFamily="34" charset="0"/>
                          <a:cs typeface="+mn-cs"/>
                        </a:rPr>
                        <a:t>المرحلة الثانية: </a:t>
                      </a:r>
                      <a:r>
                        <a:rPr lang="ar-EG" sz="1200" b="1" dirty="0">
                          <a:effectLst/>
                          <a:latin typeface="Frutiger LT Arabic 45 Light" panose="01000000000000000000" pitchFamily="2" charset="-78"/>
                          <a:ea typeface="Aptos" panose="020B0004020202020204" pitchFamily="34" charset="0"/>
                          <a:cs typeface="+mn-cs"/>
                        </a:rPr>
                        <a:t>تطوير قاعدة بيانات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1210896"/>
                  </a:ext>
                </a:extLst>
              </a:tr>
              <a:tr h="425384">
                <a:tc>
                  <a:txBody>
                    <a:bodyPr/>
                    <a:lstStyle/>
                    <a:p>
                      <a:pPr algn="r" rtl="1">
                        <a:lnSpc>
                          <a:spcPct val="107000"/>
                        </a:lnSpc>
                        <a:spcAft>
                          <a:spcPts val="800"/>
                        </a:spcAft>
                        <a:buNone/>
                      </a:pPr>
                      <a:r>
                        <a:rPr lang="ar-EG" sz="1200" b="1" dirty="0">
                          <a:effectLst/>
                          <a:latin typeface="Frutiger LT Arabic 45 Light" panose="01000000000000000000" pitchFamily="2" charset="-78"/>
                          <a:ea typeface="Aptos" panose="020B0004020202020204" pitchFamily="34" charset="0"/>
                          <a:cs typeface="+mn-cs"/>
                        </a:rPr>
                        <a:t>المراحل التفصيلية لتصميم وتنفيذ والمحافظة على برنامج إدارة الالتزام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01</a:t>
                      </a:r>
                      <a:r>
                        <a:rPr lang="ar-SA" sz="1200" dirty="0">
                          <a:effectLst/>
                          <a:latin typeface="Frutiger LT Arabic 45 Light" panose="01000000000000000000" pitchFamily="2" charset="-78"/>
                          <a:ea typeface="Aptos" panose="020B0004020202020204" pitchFamily="34" charset="0"/>
                          <a:cs typeface="+mn-cs"/>
                        </a:rPr>
                        <a:t>: حصر المتطلبات التنظيمية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3691490"/>
                  </a:ext>
                </a:extLst>
              </a:tr>
              <a:tr h="425384">
                <a:tc>
                  <a:txBody>
                    <a:bodyPr/>
                    <a:lstStyle/>
                    <a:p>
                      <a:pPr algn="r" rtl="1">
                        <a:lnSpc>
                          <a:spcPct val="107000"/>
                        </a:lnSpc>
                        <a:spcAft>
                          <a:spcPts val="800"/>
                        </a:spcAft>
                        <a:buNone/>
                      </a:pPr>
                      <a:r>
                        <a:rPr lang="ar-EG" sz="1200" b="1" dirty="0">
                          <a:effectLst/>
                          <a:latin typeface="Frutiger LT Arabic 45 Light" panose="01000000000000000000" pitchFamily="2" charset="-78"/>
                          <a:ea typeface="Aptos" panose="020B0004020202020204" pitchFamily="34" charset="0"/>
                          <a:cs typeface="+mn-cs"/>
                        </a:rPr>
                        <a:t>المرحلة الأولى: </a:t>
                      </a:r>
                      <a:r>
                        <a:rPr lang="ar-SA" sz="1200" b="1" dirty="0">
                          <a:effectLst/>
                          <a:latin typeface="Frutiger LT Arabic 45 Light" panose="01000000000000000000" pitchFamily="2" charset="-78"/>
                          <a:ea typeface="Aptos" panose="020B0004020202020204" pitchFamily="34" charset="0"/>
                          <a:cs typeface="+mn-cs"/>
                        </a:rPr>
                        <a:t>تطوير البنية التحتية لإدارة الالتزام والإطار العام للالتزام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02</a:t>
                      </a:r>
                      <a:r>
                        <a:rPr lang="ar-EG" sz="1200" dirty="0">
                          <a:effectLst/>
                          <a:latin typeface="Frutiger LT Arabic 45 Light" panose="01000000000000000000" pitchFamily="2" charset="-78"/>
                          <a:ea typeface="Aptos" panose="020B0004020202020204" pitchFamily="34" charset="0"/>
                          <a:cs typeface="+mn-cs"/>
                        </a:rPr>
                        <a:t>: تصنيف المتطلبات التنظيمية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4287912407"/>
                  </a:ext>
                </a:extLst>
              </a:tr>
              <a:tr h="425384">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01</a:t>
                      </a:r>
                      <a:r>
                        <a:rPr lang="ar-EG" sz="1200" dirty="0">
                          <a:effectLst/>
                          <a:latin typeface="Frutiger LT Arabic 45 Light" panose="01000000000000000000" pitchFamily="2" charset="-78"/>
                          <a:ea typeface="Aptos" panose="020B0004020202020204" pitchFamily="34" charset="0"/>
                          <a:cs typeface="+mn-cs"/>
                        </a:rPr>
                        <a:t>: دليل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03</a:t>
                      </a:r>
                      <a:r>
                        <a:rPr lang="ar-EG" sz="1200" dirty="0">
                          <a:effectLst/>
                          <a:latin typeface="Frutiger LT Arabic 45 Light" panose="01000000000000000000" pitchFamily="2" charset="-78"/>
                          <a:ea typeface="Aptos" panose="020B0004020202020204" pitchFamily="34" charset="0"/>
                          <a:cs typeface="+mn-cs"/>
                        </a:rPr>
                        <a:t>: تفريغ المتطلبات التنظيمية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380024299"/>
                  </a:ext>
                </a:extLst>
              </a:tr>
              <a:tr h="425384">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02</a:t>
                      </a:r>
                      <a:r>
                        <a:rPr lang="ar-EG" sz="1200" dirty="0">
                          <a:effectLst/>
                          <a:latin typeface="Frutiger LT Arabic 45 Light" panose="01000000000000000000" pitchFamily="2" charset="-78"/>
                          <a:ea typeface="Aptos" panose="020B0004020202020204" pitchFamily="34" charset="0"/>
                          <a:cs typeface="+mn-cs"/>
                        </a:rPr>
                        <a:t>: سياسة الالتزام ومدونة قواعد السلوك الوظيفي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04</a:t>
                      </a:r>
                      <a:r>
                        <a:rPr lang="ar-EG" sz="1200" dirty="0">
                          <a:effectLst/>
                          <a:latin typeface="Frutiger LT Arabic 45 Light" panose="01000000000000000000" pitchFamily="2" charset="-78"/>
                          <a:ea typeface="Aptos" panose="020B0004020202020204" pitchFamily="34" charset="0"/>
                          <a:cs typeface="+mn-cs"/>
                        </a:rPr>
                        <a:t>: تحديد مخاطر عدم الالتزام بالمتطلبات التنظيمية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82317174"/>
                  </a:ext>
                </a:extLst>
              </a:tr>
              <a:tr h="425384">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03</a:t>
                      </a:r>
                      <a:r>
                        <a:rPr lang="ar-EG" sz="1200" dirty="0">
                          <a:effectLst/>
                          <a:latin typeface="Frutiger LT Arabic 45 Light" panose="01000000000000000000" pitchFamily="2" charset="-78"/>
                          <a:ea typeface="Aptos" panose="020B0004020202020204" pitchFamily="34" charset="0"/>
                          <a:cs typeface="+mn-cs"/>
                        </a:rPr>
                        <a:t>: ثقافة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algn="r" rtl="1">
                        <a:lnSpc>
                          <a:spcPct val="107000"/>
                        </a:lnSpc>
                        <a:spcAft>
                          <a:spcPts val="800"/>
                        </a:spcAft>
                        <a:buNone/>
                      </a:pPr>
                      <a:r>
                        <a:rPr lang="ar-EG" sz="1200" b="1" dirty="0">
                          <a:effectLst/>
                          <a:latin typeface="Frutiger LT Arabic 45 Light" panose="01000000000000000000" pitchFamily="2" charset="-78"/>
                          <a:ea typeface="Aptos" panose="020B0004020202020204" pitchFamily="34" charset="0"/>
                          <a:cs typeface="+mn-cs"/>
                        </a:rPr>
                        <a:t>دراسة حالة انهيار </a:t>
                      </a:r>
                      <a:r>
                        <a:rPr lang="ar-SA" sz="1200" b="1" dirty="0">
                          <a:effectLst/>
                          <a:latin typeface="Frutiger LT Arabic 45 Light" panose="01000000000000000000" pitchFamily="2" charset="-78"/>
                          <a:ea typeface="Aptos" panose="020B0004020202020204" pitchFamily="34" charset="0"/>
                          <a:cs typeface="+mn-cs"/>
                        </a:rPr>
                        <a:t>بنك وادي السيليكون </a:t>
                      </a:r>
                      <a:r>
                        <a:rPr lang="en-US" sz="1200" b="1" dirty="0">
                          <a:effectLst/>
                          <a:latin typeface="Frutiger LT Arabic 45 Light" panose="01000000000000000000" pitchFamily="2" charset="-78"/>
                          <a:ea typeface="Aptos" panose="020B0004020202020204" pitchFamily="34" charset="0"/>
                          <a:cs typeface="+mn-cs"/>
                        </a:rPr>
                        <a:t>SVB</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05495965"/>
                  </a:ext>
                </a:extLst>
              </a:tr>
              <a:tr h="425384">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04</a:t>
                      </a:r>
                      <a:r>
                        <a:rPr lang="ar-EG" sz="1200" dirty="0">
                          <a:effectLst/>
                          <a:latin typeface="Frutiger LT Arabic 45 Light" panose="01000000000000000000" pitchFamily="2" charset="-78"/>
                          <a:ea typeface="Aptos" panose="020B0004020202020204" pitchFamily="34" charset="0"/>
                          <a:cs typeface="+mn-cs"/>
                        </a:rPr>
                        <a:t>: استراتيجية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نبذة عن بنك وادي السيليكون </a:t>
                      </a:r>
                      <a:r>
                        <a:rPr lang="en-US" sz="1200" dirty="0">
                          <a:effectLst/>
                          <a:latin typeface="Frutiger LT Arabic 45 Light" panose="01000000000000000000" pitchFamily="2" charset="-78"/>
                          <a:ea typeface="Aptos" panose="020B0004020202020204" pitchFamily="34" charset="0"/>
                          <a:cs typeface="+mn-cs"/>
                        </a:rPr>
                        <a:t>SVB</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733222319"/>
                  </a:ext>
                </a:extLst>
              </a:tr>
              <a:tr h="425384">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05</a:t>
                      </a:r>
                      <a:r>
                        <a:rPr lang="ar-EG" sz="1200" dirty="0">
                          <a:effectLst/>
                          <a:latin typeface="Frutiger LT Arabic 45 Light" panose="01000000000000000000" pitchFamily="2" charset="-78"/>
                          <a:ea typeface="Aptos" panose="020B0004020202020204" pitchFamily="34" charset="0"/>
                          <a:cs typeface="+mn-cs"/>
                        </a:rPr>
                        <a:t>: حوكمة إدارة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بنك وادي السيليكون </a:t>
                      </a:r>
                      <a:r>
                        <a:rPr lang="en-US" sz="1200" dirty="0">
                          <a:effectLst/>
                          <a:latin typeface="Frutiger LT Arabic 45 Light" panose="01000000000000000000" pitchFamily="2" charset="-78"/>
                          <a:ea typeface="Aptos" panose="020B0004020202020204" pitchFamily="34" charset="0"/>
                          <a:cs typeface="+mn-cs"/>
                        </a:rPr>
                        <a:t>SVB</a:t>
                      </a:r>
                      <a:r>
                        <a:rPr lang="ar-EG" sz="1200" dirty="0">
                          <a:effectLst/>
                          <a:latin typeface="Frutiger LT Arabic 45 Light" panose="01000000000000000000" pitchFamily="2" charset="-78"/>
                          <a:ea typeface="Aptos" panose="020B0004020202020204" pitchFamily="34" charset="0"/>
                          <a:cs typeface="+mn-cs"/>
                        </a:rPr>
                        <a:t>: الأزمة والأحداث</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10535541"/>
                  </a:ext>
                </a:extLst>
              </a:tr>
              <a:tr h="425384">
                <a:tc>
                  <a:txBody>
                    <a:bodyPr/>
                    <a:lstStyle/>
                    <a:p>
                      <a:pPr marL="342900" lvl="0" indent="-342900" algn="r" rtl="1">
                        <a:lnSpc>
                          <a:spcPct val="107000"/>
                        </a:lnSpc>
                        <a:spcAft>
                          <a:spcPts val="800"/>
                        </a:spcAft>
                        <a:buFont typeface="Symbol" panose="05050102010706020507" pitchFamily="18" charset="2"/>
                        <a:buChar char=""/>
                      </a:pPr>
                      <a:r>
                        <a:rPr lang="en-US" sz="1200" dirty="0">
                          <a:effectLst/>
                          <a:latin typeface="Frutiger LT Arabic 45 Light" panose="01000000000000000000" pitchFamily="2" charset="-78"/>
                          <a:ea typeface="Aptos" panose="020B0004020202020204" pitchFamily="34" charset="0"/>
                          <a:cs typeface="+mn-cs"/>
                        </a:rPr>
                        <a:t>06</a:t>
                      </a:r>
                      <a:r>
                        <a:rPr lang="ar-EG" sz="1200" dirty="0">
                          <a:effectLst/>
                          <a:latin typeface="Frutiger LT Arabic 45 Light" panose="01000000000000000000" pitchFamily="2" charset="-78"/>
                          <a:ea typeface="Aptos" panose="020B0004020202020204" pitchFamily="34" charset="0"/>
                          <a:cs typeface="+mn-cs"/>
                        </a:rPr>
                        <a:t>: إدارة التغيير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بنك وادي السيليكون </a:t>
                      </a:r>
                      <a:r>
                        <a:rPr lang="en-US" sz="1200" dirty="0">
                          <a:effectLst/>
                          <a:latin typeface="Frutiger LT Arabic 45 Light" panose="01000000000000000000" pitchFamily="2" charset="-78"/>
                          <a:ea typeface="Aptos" panose="020B0004020202020204" pitchFamily="34" charset="0"/>
                          <a:cs typeface="+mn-cs"/>
                        </a:rPr>
                        <a:t>SVB</a:t>
                      </a:r>
                      <a:r>
                        <a:rPr lang="ar-EG" sz="1200" dirty="0">
                          <a:effectLst/>
                          <a:latin typeface="Frutiger LT Arabic 45 Light" panose="01000000000000000000" pitchFamily="2" charset="-78"/>
                          <a:ea typeface="Aptos" panose="020B0004020202020204" pitchFamily="34" charset="0"/>
                          <a:cs typeface="+mn-cs"/>
                        </a:rPr>
                        <a:t>: </a:t>
                      </a:r>
                      <a:r>
                        <a:rPr lang="ar-SA" sz="1200" dirty="0">
                          <a:effectLst/>
                          <a:latin typeface="Frutiger LT Arabic 45 Light" panose="01000000000000000000" pitchFamily="2" charset="-78"/>
                          <a:ea typeface="Aptos" panose="020B0004020202020204" pitchFamily="34" charset="0"/>
                          <a:cs typeface="+mn-cs"/>
                        </a:rPr>
                        <a:t>المعايير الاحترازية المعززة وإدارة المخاطر</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128295289"/>
                  </a:ext>
                </a:extLst>
              </a:tr>
            </a:tbl>
          </a:graphicData>
        </a:graphic>
      </p:graphicFrame>
      <p:sp>
        <p:nvSpPr>
          <p:cNvPr id="6" name="Title 13">
            <a:extLst>
              <a:ext uri="{FF2B5EF4-FFF2-40B4-BE49-F238E27FC236}">
                <a16:creationId xmlns:a16="http://schemas.microsoft.com/office/drawing/2014/main" id="{4FA05AA6-7C6C-33C2-F22D-F25230D22922}"/>
              </a:ext>
            </a:extLst>
          </p:cNvPr>
          <p:cNvSpPr txBox="1">
            <a:spLocks/>
          </p:cNvSpPr>
          <p:nvPr/>
        </p:nvSpPr>
        <p:spPr>
          <a:xfrm>
            <a:off x="3131481" y="561117"/>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EG" sz="1800" b="1" i="0" u="none" strike="noStrike" kern="1200" cap="none" spc="0" normalizeH="0" baseline="0" noProof="0" dirty="0">
                <a:ln>
                  <a:noFill/>
                </a:ln>
                <a:solidFill>
                  <a:srgbClr val="0F4F85"/>
                </a:solidFill>
                <a:effectLst/>
                <a:uLnTx/>
                <a:uFillTx/>
                <a:latin typeface="Cairo SemiBoldt"/>
                <a:ea typeface="+mj-ea"/>
                <a:cs typeface="+mn-cs"/>
              </a:rPr>
              <a:t>الفصل </a:t>
            </a:r>
            <a:r>
              <a:rPr lang="ar-EG" sz="1800" dirty="0">
                <a:latin typeface="Cairo SemiBoldt"/>
                <a:cs typeface="+mn-cs"/>
              </a:rPr>
              <a:t>الثالث</a:t>
            </a:r>
            <a:r>
              <a:rPr kumimoji="0" lang="ar-EG" sz="1800" b="1" i="0" u="none" strike="noStrike" kern="1200" cap="none" spc="0" normalizeH="0" baseline="0" noProof="0" dirty="0">
                <a:ln>
                  <a:noFill/>
                </a:ln>
                <a:solidFill>
                  <a:srgbClr val="0F4F85"/>
                </a:solidFill>
                <a:effectLst/>
                <a:uLnTx/>
                <a:uFillTx/>
                <a:latin typeface="Cairo SemiBoldt"/>
                <a:ea typeface="+mj-ea"/>
                <a:cs typeface="+mn-cs"/>
              </a:rPr>
              <a:t>:</a:t>
            </a:r>
            <a:endParaRPr kumimoji="0" lang="en-US" sz="1800" b="1" i="0" u="none" strike="noStrike" kern="1200" cap="none" spc="0" normalizeH="0" baseline="0" noProof="0" dirty="0">
              <a:ln>
                <a:noFill/>
              </a:ln>
              <a:solidFill>
                <a:srgbClr val="0F4F85"/>
              </a:solidFill>
              <a:effectLst/>
              <a:uLnTx/>
              <a:uFillTx/>
              <a:latin typeface="Cairo SemiBoldt"/>
              <a:ea typeface="+mj-ea"/>
              <a:cs typeface="+mn-cs"/>
            </a:endParaRPr>
          </a:p>
        </p:txBody>
      </p:sp>
    </p:spTree>
    <p:extLst>
      <p:ext uri="{BB962C8B-B14F-4D97-AF65-F5344CB8AC3E}">
        <p14:creationId xmlns:p14="http://schemas.microsoft.com/office/powerpoint/2010/main" val="116552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549CC-6F7E-D7FB-B731-1B193B34F0DD}"/>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F219257-045D-ACC2-AFC8-0CB1FD938CFE}"/>
              </a:ext>
            </a:extLst>
          </p:cNvPr>
          <p:cNvSpPr>
            <a:spLocks noGrp="1"/>
          </p:cNvSpPr>
          <p:nvPr>
            <p:ph type="sldNum" sz="quarter" idx="4"/>
          </p:nvPr>
        </p:nvSpPr>
        <p:spPr>
          <a:xfrm>
            <a:off x="419100" y="6489916"/>
            <a:ext cx="481014" cy="18736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85CD44-3982-47C4-B394-60227736CD0D}" type="slidenum">
              <a:rPr kumimoji="0" lang="en-US" sz="1400" b="1" i="0" u="none" strike="noStrike" kern="1200" cap="none" spc="0" normalizeH="0" baseline="0" noProof="0" smtClean="0">
                <a:ln>
                  <a:noFill/>
                </a:ln>
                <a:solidFill>
                  <a:srgbClr val="33CCCC"/>
                </a:solidFill>
                <a:effectLst/>
                <a:uLnTx/>
                <a:uFillTx/>
                <a:latin typeface="Cairo"/>
                <a:ea typeface="+mn-ea"/>
                <a:cs typeface="Cairo"/>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rgbClr val="33CCCC"/>
              </a:solidFill>
              <a:effectLst/>
              <a:uLnTx/>
              <a:uFillTx/>
              <a:latin typeface="Cairo"/>
              <a:ea typeface="+mn-ea"/>
              <a:cs typeface="Cairo"/>
            </a:endParaRPr>
          </a:p>
        </p:txBody>
      </p:sp>
      <p:sp>
        <p:nvSpPr>
          <p:cNvPr id="9" name="Freeform: Shape 8">
            <a:extLst>
              <a:ext uri="{FF2B5EF4-FFF2-40B4-BE49-F238E27FC236}">
                <a16:creationId xmlns:a16="http://schemas.microsoft.com/office/drawing/2014/main" id="{3DB2ADFA-9F61-6A92-B406-14051F1ECC89}"/>
              </a:ext>
            </a:extLst>
          </p:cNvPr>
          <p:cNvSpPr/>
          <p:nvPr/>
        </p:nvSpPr>
        <p:spPr>
          <a:xfrm rot="10800000">
            <a:off x="11837331" y="708307"/>
            <a:ext cx="354669" cy="284674"/>
          </a:xfrm>
          <a:custGeom>
            <a:avLst/>
            <a:gdLst>
              <a:gd name="connsiteX0" fmla="*/ 212332 w 354669"/>
              <a:gd name="connsiteY0" fmla="*/ 284674 h 284674"/>
              <a:gd name="connsiteX1" fmla="*/ 0 w 354669"/>
              <a:gd name="connsiteY1" fmla="*/ 284674 h 284674"/>
              <a:gd name="connsiteX2" fmla="*/ 0 w 354669"/>
              <a:gd name="connsiteY2" fmla="*/ 0 h 284674"/>
              <a:gd name="connsiteX3" fmla="*/ 212332 w 354669"/>
              <a:gd name="connsiteY3" fmla="*/ 0 h 284674"/>
              <a:gd name="connsiteX4" fmla="*/ 354669 w 354669"/>
              <a:gd name="connsiteY4" fmla="*/ 142337 h 284674"/>
              <a:gd name="connsiteX5" fmla="*/ 212332 w 354669"/>
              <a:gd name="connsiteY5" fmla="*/ 284674 h 28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69" h="284674">
                <a:moveTo>
                  <a:pt x="212332" y="284674"/>
                </a:moveTo>
                <a:lnTo>
                  <a:pt x="0" y="284674"/>
                </a:lnTo>
                <a:lnTo>
                  <a:pt x="0" y="0"/>
                </a:lnTo>
                <a:lnTo>
                  <a:pt x="212332" y="0"/>
                </a:lnTo>
                <a:cubicBezTo>
                  <a:pt x="290943" y="0"/>
                  <a:pt x="354669" y="63726"/>
                  <a:pt x="354669" y="142337"/>
                </a:cubicBezTo>
                <a:cubicBezTo>
                  <a:pt x="354669" y="220948"/>
                  <a:pt x="290943" y="284674"/>
                  <a:pt x="212332" y="284674"/>
                </a:cubicBezTo>
                <a:close/>
              </a:path>
            </a:pathLst>
          </a:custGeom>
          <a:gradFill>
            <a:gsLst>
              <a:gs pos="0">
                <a:schemeClr val="accent1">
                  <a:lumMod val="20000"/>
                  <a:lumOff val="80000"/>
                </a:schemeClr>
              </a:gs>
              <a:gs pos="46000">
                <a:schemeClr val="accent1"/>
              </a:gs>
              <a:gs pos="97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iro"/>
              <a:ea typeface="+mn-ea"/>
              <a:cs typeface="Cairo"/>
            </a:endParaRPr>
          </a:p>
        </p:txBody>
      </p:sp>
      <p:graphicFrame>
        <p:nvGraphicFramePr>
          <p:cNvPr id="4" name="Table 3">
            <a:extLst>
              <a:ext uri="{FF2B5EF4-FFF2-40B4-BE49-F238E27FC236}">
                <a16:creationId xmlns:a16="http://schemas.microsoft.com/office/drawing/2014/main" id="{1DD57E3C-FC0D-BE8A-5E9C-966A1CD8260F}"/>
              </a:ext>
            </a:extLst>
          </p:cNvPr>
          <p:cNvGraphicFramePr>
            <a:graphicFrameLocks noGrp="1"/>
          </p:cNvGraphicFramePr>
          <p:nvPr>
            <p:extLst>
              <p:ext uri="{D42A27DB-BD31-4B8C-83A1-F6EECF244321}">
                <p14:modId xmlns:p14="http://schemas.microsoft.com/office/powerpoint/2010/main" val="4227174122"/>
              </p:ext>
            </p:extLst>
          </p:nvPr>
        </p:nvGraphicFramePr>
        <p:xfrm>
          <a:off x="622300" y="1410472"/>
          <a:ext cx="10811188" cy="4538908"/>
        </p:xfrm>
        <a:graphic>
          <a:graphicData uri="http://schemas.openxmlformats.org/drawingml/2006/table">
            <a:tbl>
              <a:tblPr rtl="1" firstRow="1" firstCol="1" bandRow="1"/>
              <a:tblGrid>
                <a:gridCol w="5460609">
                  <a:extLst>
                    <a:ext uri="{9D8B030D-6E8A-4147-A177-3AD203B41FA5}">
                      <a16:colId xmlns:a16="http://schemas.microsoft.com/office/drawing/2014/main" val="742280702"/>
                    </a:ext>
                  </a:extLst>
                </a:gridCol>
                <a:gridCol w="5350579">
                  <a:extLst>
                    <a:ext uri="{9D8B030D-6E8A-4147-A177-3AD203B41FA5}">
                      <a16:colId xmlns:a16="http://schemas.microsoft.com/office/drawing/2014/main" val="3362722622"/>
                    </a:ext>
                  </a:extLst>
                </a:gridCol>
              </a:tblGrid>
              <a:tr h="710452">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Frutiger LT Arabic 45 Light" panose="01000000000000000000" pitchFamily="2" charset="-78"/>
                          <a:cs typeface="+mn-cs"/>
                        </a:rPr>
                        <a:t>الموضوع</a:t>
                      </a:r>
                      <a:endParaRPr lang="en-GB" sz="1400" b="1" dirty="0">
                        <a:solidFill>
                          <a:schemeClr val="bg1"/>
                        </a:solidFill>
                        <a:effectLst/>
                        <a:latin typeface="Frutiger LT Arabic 45 Light" panose="01000000000000000000" pitchFamily="2" charset="-78"/>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tc>
                  <a:txBody>
                    <a:bodyPr/>
                    <a:lstStyle>
                      <a:lvl1pPr marL="0" algn="l" defTabSz="914400" rtl="0" eaLnBrk="1" latinLnBrk="0" hangingPunct="1">
                        <a:defRPr sz="1800" kern="1200">
                          <a:solidFill>
                            <a:schemeClr val="tx1"/>
                          </a:solidFill>
                          <a:latin typeface="Cairo"/>
                          <a:cs typeface="Cairo"/>
                        </a:defRPr>
                      </a:lvl1pPr>
                      <a:lvl2pPr marL="457200" algn="l" defTabSz="914400" rtl="0" eaLnBrk="1" latinLnBrk="0" hangingPunct="1">
                        <a:defRPr sz="1800" kern="1200">
                          <a:solidFill>
                            <a:schemeClr val="tx1"/>
                          </a:solidFill>
                          <a:latin typeface="Cairo"/>
                          <a:cs typeface="Cairo"/>
                        </a:defRPr>
                      </a:lvl2pPr>
                      <a:lvl3pPr marL="914400" algn="l" defTabSz="914400" rtl="0" eaLnBrk="1" latinLnBrk="0" hangingPunct="1">
                        <a:defRPr sz="1800" kern="1200">
                          <a:solidFill>
                            <a:schemeClr val="tx1"/>
                          </a:solidFill>
                          <a:latin typeface="Cairo"/>
                          <a:cs typeface="Cairo"/>
                        </a:defRPr>
                      </a:lvl3pPr>
                      <a:lvl4pPr marL="1371600" algn="l" defTabSz="914400" rtl="0" eaLnBrk="1" latinLnBrk="0" hangingPunct="1">
                        <a:defRPr sz="1800" kern="1200">
                          <a:solidFill>
                            <a:schemeClr val="tx1"/>
                          </a:solidFill>
                          <a:latin typeface="Cairo"/>
                          <a:cs typeface="Cairo"/>
                        </a:defRPr>
                      </a:lvl4pPr>
                      <a:lvl5pPr marL="1828800" algn="l" defTabSz="914400" rtl="0" eaLnBrk="1" latinLnBrk="0" hangingPunct="1">
                        <a:defRPr sz="1800" kern="1200">
                          <a:solidFill>
                            <a:schemeClr val="tx1"/>
                          </a:solidFill>
                          <a:latin typeface="Cairo"/>
                          <a:cs typeface="Cairo"/>
                        </a:defRPr>
                      </a:lvl5pPr>
                      <a:lvl6pPr marL="2286000" algn="l" defTabSz="914400" rtl="0" eaLnBrk="1" latinLnBrk="0" hangingPunct="1">
                        <a:defRPr sz="1800" kern="1200">
                          <a:solidFill>
                            <a:schemeClr val="tx1"/>
                          </a:solidFill>
                          <a:latin typeface="Cairo"/>
                          <a:cs typeface="Cairo"/>
                        </a:defRPr>
                      </a:lvl6pPr>
                      <a:lvl7pPr marL="2743200" algn="l" defTabSz="914400" rtl="0" eaLnBrk="1" latinLnBrk="0" hangingPunct="1">
                        <a:defRPr sz="1800" kern="1200">
                          <a:solidFill>
                            <a:schemeClr val="tx1"/>
                          </a:solidFill>
                          <a:latin typeface="Cairo"/>
                          <a:cs typeface="Cairo"/>
                        </a:defRPr>
                      </a:lvl7pPr>
                      <a:lvl8pPr marL="3200400" algn="l" defTabSz="914400" rtl="0" eaLnBrk="1" latinLnBrk="0" hangingPunct="1">
                        <a:defRPr sz="1800" kern="1200">
                          <a:solidFill>
                            <a:schemeClr val="tx1"/>
                          </a:solidFill>
                          <a:latin typeface="Cairo"/>
                          <a:cs typeface="Cairo"/>
                        </a:defRPr>
                      </a:lvl8pPr>
                      <a:lvl9pPr marL="3657600" algn="l" defTabSz="914400" rtl="0" eaLnBrk="1" latinLnBrk="0" hangingPunct="1">
                        <a:defRPr sz="1800" kern="1200">
                          <a:solidFill>
                            <a:schemeClr val="tx1"/>
                          </a:solidFill>
                          <a:latin typeface="Cairo"/>
                          <a:cs typeface="Cairo"/>
                        </a:defRPr>
                      </a:lvl9pPr>
                    </a:lstStyle>
                    <a:p>
                      <a:pPr marL="0" marR="0" algn="ctr" rtl="1">
                        <a:lnSpc>
                          <a:spcPct val="100000"/>
                        </a:lnSpc>
                        <a:spcBef>
                          <a:spcPts val="600"/>
                        </a:spcBef>
                        <a:spcAft>
                          <a:spcPts val="600"/>
                        </a:spcAft>
                      </a:pPr>
                      <a:r>
                        <a:rPr lang="ar-EG" sz="1400" b="1" dirty="0">
                          <a:solidFill>
                            <a:schemeClr val="bg1"/>
                          </a:solidFill>
                          <a:effectLst/>
                          <a:latin typeface="Frutiger LT Arabic 45 Light" panose="01000000000000000000" pitchFamily="2" charset="-78"/>
                          <a:cs typeface="+mn-cs"/>
                        </a:rPr>
                        <a:t>الموضوع</a:t>
                      </a:r>
                      <a:endParaRPr lang="en-GB" sz="1400" b="1" dirty="0">
                        <a:solidFill>
                          <a:schemeClr val="bg1"/>
                        </a:solidFill>
                        <a:effectLst/>
                        <a:latin typeface="Frutiger LT Arabic 45 Light" panose="01000000000000000000" pitchFamily="2" charset="-78"/>
                        <a:ea typeface="Calibri" panose="020F0502020204030204" pitchFamily="34" charset="0"/>
                        <a:cs typeface="+mn-cs"/>
                      </a:endParaRPr>
                    </a:p>
                  </a:txBody>
                  <a:tcPr marL="48927" marR="48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4865"/>
                    </a:solidFill>
                  </a:tcPr>
                </a:tc>
                <a:extLst>
                  <a:ext uri="{0D108BD9-81ED-4DB2-BD59-A6C34878D82A}">
                    <a16:rowId xmlns:a16="http://schemas.microsoft.com/office/drawing/2014/main" val="2036053662"/>
                  </a:ext>
                </a:extLst>
              </a:tr>
              <a:tr h="425384">
                <a:tc>
                  <a:txBody>
                    <a:bodyPr/>
                    <a:lstStyle/>
                    <a:p>
                      <a:pPr algn="r" rtl="1">
                        <a:lnSpc>
                          <a:spcPct val="107000"/>
                        </a:lnSpc>
                        <a:spcAft>
                          <a:spcPts val="800"/>
                        </a:spcAft>
                        <a:buNone/>
                      </a:pPr>
                      <a:r>
                        <a:rPr lang="ar-SA" sz="1200" b="1" dirty="0">
                          <a:effectLst/>
                          <a:latin typeface="Frutiger LT Arabic 45 Light" panose="01000000000000000000" pitchFamily="2" charset="-78"/>
                          <a:ea typeface="Aptos" panose="020B0004020202020204" pitchFamily="34" charset="0"/>
                          <a:cs typeface="+mn-cs"/>
                        </a:rPr>
                        <a:t>المرحلة الثالثة: </a:t>
                      </a:r>
                      <a:r>
                        <a:rPr lang="ar-EG" sz="1200" b="1" dirty="0">
                          <a:effectLst/>
                          <a:latin typeface="Frutiger LT Arabic 45 Light" panose="01000000000000000000" pitchFamily="2" charset="-78"/>
                          <a:ea typeface="Aptos" panose="020B0004020202020204" pitchFamily="34" charset="0"/>
                          <a:cs typeface="+mn-cs"/>
                        </a:rPr>
                        <a:t>تطوير سجل ومنهجية إدارة مخاطر عدم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04: رفع تقارير عمليات مراقبة ومتابعة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041210896"/>
                  </a:ext>
                </a:extLst>
              </a:tr>
              <a:tr h="425384">
                <a:tc>
                  <a:txBody>
                    <a:bodyPr/>
                    <a:lstStyle/>
                    <a:p>
                      <a:pPr marL="342900" lvl="0" indent="-342900" algn="r" rtl="1">
                        <a:lnSpc>
                          <a:spcPct val="107000"/>
                        </a:lnSpc>
                        <a:spcAft>
                          <a:spcPts val="800"/>
                        </a:spcAft>
                        <a:buFont typeface="Symbol" panose="05050102010706020507" pitchFamily="18" charset="2"/>
                        <a:buChar char=""/>
                      </a:pPr>
                      <a:r>
                        <a:rPr lang="ar-SA" sz="1200" dirty="0">
                          <a:effectLst/>
                          <a:latin typeface="Frutiger LT Arabic 45 Light" panose="01000000000000000000" pitchFamily="2" charset="-78"/>
                          <a:ea typeface="Aptos" panose="020B0004020202020204" pitchFamily="34" charset="0"/>
                          <a:cs typeface="+mn-cs"/>
                        </a:rPr>
                        <a:t>01: منهجية ومعايير تقييم مخاطر عدم الالتزام الكامنة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a:effectLst/>
                          <a:latin typeface="Frutiger LT Arabic 45 Light" panose="01000000000000000000" pitchFamily="2" charset="-78"/>
                          <a:ea typeface="Aptos" panose="020B0004020202020204" pitchFamily="34" charset="0"/>
                          <a:cs typeface="+mn-cs"/>
                        </a:rPr>
                        <a:t>05: متابعة الخطط التصحيحية لتقارير عمليات مراقبة ومتابعة الالتزام</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3691490"/>
                  </a:ext>
                </a:extLst>
              </a:tr>
              <a:tr h="425384">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02: منهجية ومعايير تحديد أولوية مخاطر عدم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9F9F9"/>
                    </a:solidFill>
                  </a:tcPr>
                </a:tc>
                <a:tc>
                  <a:txBody>
                    <a:bodyPr/>
                    <a:lstStyle/>
                    <a:p>
                      <a:pPr algn="r" rtl="1">
                        <a:lnSpc>
                          <a:spcPct val="107000"/>
                        </a:lnSpc>
                        <a:spcAft>
                          <a:spcPts val="800"/>
                        </a:spcAft>
                        <a:buNone/>
                      </a:pPr>
                      <a:r>
                        <a:rPr lang="ar-SA" sz="1200" b="1" dirty="0">
                          <a:effectLst/>
                          <a:latin typeface="Frutiger LT Arabic 45 Light" panose="01000000000000000000" pitchFamily="2" charset="-78"/>
                          <a:ea typeface="Aptos" panose="020B0004020202020204" pitchFamily="34" charset="0"/>
                          <a:cs typeface="+mn-cs"/>
                        </a:rPr>
                        <a:t>المرحلة الخامسة: </a:t>
                      </a:r>
                      <a:r>
                        <a:rPr lang="ar-EG" sz="1200" b="1" dirty="0">
                          <a:effectLst/>
                          <a:latin typeface="Frutiger LT Arabic 45 Light" panose="01000000000000000000" pitchFamily="2" charset="-78"/>
                          <a:ea typeface="Aptos" panose="020B0004020202020204" pitchFamily="34" charset="0"/>
                          <a:cs typeface="+mn-cs"/>
                        </a:rPr>
                        <a:t>ضمان الجودة والتحسين المستمر</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7912407"/>
                  </a:ext>
                </a:extLst>
              </a:tr>
              <a:tr h="425384">
                <a:tc>
                  <a:txBody>
                    <a:bodyPr/>
                    <a:lstStyle/>
                    <a:p>
                      <a:pPr marL="342900" lvl="0" indent="-342900" algn="r" rtl="1">
                        <a:lnSpc>
                          <a:spcPct val="107000"/>
                        </a:lnSpc>
                        <a:spcAft>
                          <a:spcPts val="800"/>
                        </a:spcAft>
                        <a:buFont typeface="Symbol" panose="05050102010706020507" pitchFamily="18" charset="2"/>
                        <a:buChar char=""/>
                      </a:pPr>
                      <a:r>
                        <a:rPr lang="ar-EG" sz="1200">
                          <a:effectLst/>
                          <a:latin typeface="Frutiger LT Arabic 45 Light" panose="01000000000000000000" pitchFamily="2" charset="-78"/>
                          <a:ea typeface="Aptos" panose="020B0004020202020204" pitchFamily="34" charset="0"/>
                          <a:cs typeface="+mn-cs"/>
                        </a:rPr>
                        <a:t>03: منهجية ومعايير تحديد درجة مخاطر عدم الالتزام المتبقية </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SA" sz="1200">
                          <a:effectLst/>
                          <a:latin typeface="Frutiger LT Arabic 45 Light" panose="01000000000000000000" pitchFamily="2" charset="-78"/>
                          <a:ea typeface="Aptos" panose="020B0004020202020204" pitchFamily="34" charset="0"/>
                          <a:cs typeface="+mn-cs"/>
                        </a:rPr>
                        <a:t>01: المشورة والدعم</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380024299"/>
                  </a:ext>
                </a:extLst>
              </a:tr>
              <a:tr h="425384">
                <a:tc>
                  <a:txBody>
                    <a:bodyPr/>
                    <a:lstStyle/>
                    <a:p>
                      <a:pPr marL="342900" lvl="0" indent="-342900" algn="r" rtl="1">
                        <a:lnSpc>
                          <a:spcPct val="107000"/>
                        </a:lnSpc>
                        <a:spcAft>
                          <a:spcPts val="800"/>
                        </a:spcAft>
                        <a:buFont typeface="Symbol" panose="05050102010706020507" pitchFamily="18" charset="2"/>
                        <a:buChar char=""/>
                      </a:pPr>
                      <a:r>
                        <a:rPr lang="ar-EG" sz="1200">
                          <a:effectLst/>
                          <a:latin typeface="Frutiger LT Arabic 45 Light" panose="01000000000000000000" pitchFamily="2" charset="-78"/>
                          <a:ea typeface="Aptos" panose="020B0004020202020204" pitchFamily="34" charset="0"/>
                          <a:cs typeface="+mn-cs"/>
                        </a:rPr>
                        <a:t>04: وضع خطط معالجة مخاطر عدم الالتزام </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02: أتمتة عمليات إدارة الالتزام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82317174"/>
                  </a:ext>
                </a:extLst>
              </a:tr>
              <a:tr h="425384">
                <a:tc>
                  <a:txBody>
                    <a:bodyPr/>
                    <a:lstStyle/>
                    <a:p>
                      <a:pPr algn="r" rtl="1">
                        <a:lnSpc>
                          <a:spcPct val="107000"/>
                        </a:lnSpc>
                        <a:spcAft>
                          <a:spcPts val="800"/>
                        </a:spcAft>
                        <a:buNone/>
                      </a:pPr>
                      <a:r>
                        <a:rPr lang="ar-SA" sz="1200" b="1" dirty="0">
                          <a:effectLst/>
                          <a:latin typeface="Frutiger LT Arabic 45 Light" panose="01000000000000000000" pitchFamily="2" charset="-78"/>
                          <a:ea typeface="Aptos" panose="020B0004020202020204" pitchFamily="34" charset="0"/>
                          <a:cs typeface="+mn-cs"/>
                        </a:rPr>
                        <a:t>المرحلة الرابعة:  </a:t>
                      </a:r>
                      <a:r>
                        <a:rPr lang="ar-EG" sz="1200" b="1" dirty="0">
                          <a:effectLst/>
                          <a:latin typeface="Frutiger LT Arabic 45 Light" panose="01000000000000000000" pitchFamily="2" charset="-78"/>
                          <a:ea typeface="Aptos" panose="020B0004020202020204" pitchFamily="34" charset="0"/>
                          <a:cs typeface="+mn-cs"/>
                        </a:rPr>
                        <a:t>تخطيط وتنفيذ عمليات المراقبة والمتابعة</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03: ضمان جودة عمليات إدارة الالتزام </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105495965"/>
                  </a:ext>
                </a:extLst>
              </a:tr>
              <a:tr h="425384">
                <a:tc>
                  <a:txBody>
                    <a:bodyPr/>
                    <a:lstStyle/>
                    <a:p>
                      <a:pPr marL="342900" lvl="0" indent="-342900" algn="r" rtl="1">
                        <a:lnSpc>
                          <a:spcPct val="107000"/>
                        </a:lnSpc>
                        <a:spcAft>
                          <a:spcPts val="800"/>
                        </a:spcAft>
                        <a:buFont typeface="Symbol" panose="05050102010706020507" pitchFamily="18" charset="2"/>
                        <a:buChar char=""/>
                      </a:pPr>
                      <a:r>
                        <a:rPr lang="ar-SA" sz="1200">
                          <a:effectLst/>
                          <a:latin typeface="Frutiger LT Arabic 45 Light" panose="01000000000000000000" pitchFamily="2" charset="-78"/>
                          <a:ea typeface="Aptos" panose="020B0004020202020204" pitchFamily="34" charset="0"/>
                          <a:cs typeface="+mn-cs"/>
                        </a:rPr>
                        <a:t>01: تحديد العناصر الرئيسية لخطة مراقبة ومتابعة الالتزام</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04: تقييم أداء برنامج إدارة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733222319"/>
                  </a:ext>
                </a:extLst>
              </a:tr>
              <a:tr h="425384">
                <a:tc>
                  <a:txBody>
                    <a:bodyPr/>
                    <a:lstStyle/>
                    <a:p>
                      <a:pPr marL="342900" lvl="0" indent="-342900" algn="r" rtl="1">
                        <a:lnSpc>
                          <a:spcPct val="107000"/>
                        </a:lnSpc>
                        <a:spcAft>
                          <a:spcPts val="800"/>
                        </a:spcAft>
                        <a:buFont typeface="Symbol" panose="05050102010706020507" pitchFamily="18" charset="2"/>
                        <a:buChar char=""/>
                      </a:pPr>
                      <a:r>
                        <a:rPr lang="ar-EG" sz="1200">
                          <a:effectLst/>
                          <a:latin typeface="Frutiger LT Arabic 45 Light" panose="01000000000000000000" pitchFamily="2" charset="-78"/>
                          <a:ea typeface="Aptos" panose="020B0004020202020204" pitchFamily="34" charset="0"/>
                          <a:cs typeface="+mn-cs"/>
                        </a:rPr>
                        <a:t>02: تطوير منهجية مراقبة ومتابعة الالتزام</a:t>
                      </a:r>
                      <a:endParaRPr lang="en-US" sz="120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05: التحسين المستمر</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10535541"/>
                  </a:ext>
                </a:extLst>
              </a:tr>
              <a:tr h="425384">
                <a:tc>
                  <a:txBody>
                    <a:bodyPr/>
                    <a:lstStyle/>
                    <a:p>
                      <a:pPr marL="342900" lvl="0" indent="-342900" algn="r" rtl="1">
                        <a:lnSpc>
                          <a:spcPct val="107000"/>
                        </a:lnSpc>
                        <a:spcAft>
                          <a:spcPts val="800"/>
                        </a:spcAft>
                        <a:buFont typeface="Symbol" panose="05050102010706020507" pitchFamily="18" charset="2"/>
                        <a:buChar char=""/>
                      </a:pPr>
                      <a:r>
                        <a:rPr lang="ar-EG" sz="1200" dirty="0">
                          <a:effectLst/>
                          <a:latin typeface="Frutiger LT Arabic 45 Light" panose="01000000000000000000" pitchFamily="2" charset="-78"/>
                          <a:ea typeface="Aptos" panose="020B0004020202020204" pitchFamily="34" charset="0"/>
                          <a:cs typeface="+mn-cs"/>
                        </a:rPr>
                        <a:t>03: تنفيذ عمليات مراقبة ومتابعة الالتزام</a:t>
                      </a:r>
                      <a:endParaRPr lang="en-US" sz="12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342900" lvl="0" indent="-342900" algn="r" rtl="1">
                        <a:lnSpc>
                          <a:spcPct val="107000"/>
                        </a:lnSpc>
                        <a:spcAft>
                          <a:spcPts val="800"/>
                        </a:spcAft>
                        <a:buFont typeface="Symbol" panose="05050102010706020507" pitchFamily="18" charset="2"/>
                        <a:buChar char=""/>
                      </a:pPr>
                      <a:endParaRPr lang="en-US" sz="1400" dirty="0">
                        <a:effectLst/>
                        <a:latin typeface="Frutiger LT Arabic 45 Light" panose="01000000000000000000" pitchFamily="2" charset="-78"/>
                        <a:ea typeface="Aptos" panose="020B0004020202020204" pitchFamily="34" charset="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128295289"/>
                  </a:ext>
                </a:extLst>
              </a:tr>
            </a:tbl>
          </a:graphicData>
        </a:graphic>
      </p:graphicFrame>
      <p:sp>
        <p:nvSpPr>
          <p:cNvPr id="6" name="Title 13">
            <a:extLst>
              <a:ext uri="{FF2B5EF4-FFF2-40B4-BE49-F238E27FC236}">
                <a16:creationId xmlns:a16="http://schemas.microsoft.com/office/drawing/2014/main" id="{6B322D31-4CDB-0A8A-C6C3-AC7DCA41E974}"/>
              </a:ext>
            </a:extLst>
          </p:cNvPr>
          <p:cNvSpPr txBox="1">
            <a:spLocks/>
          </p:cNvSpPr>
          <p:nvPr/>
        </p:nvSpPr>
        <p:spPr>
          <a:xfrm>
            <a:off x="3131481" y="561117"/>
            <a:ext cx="8705850" cy="66198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b="1" kern="1200">
                <a:solidFill>
                  <a:srgbClr val="0F4F85"/>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EG" sz="1600" b="1" i="0" u="none" strike="noStrike" kern="1200" cap="none" spc="0" normalizeH="0" baseline="0" noProof="0" dirty="0">
                <a:ln>
                  <a:noFill/>
                </a:ln>
                <a:solidFill>
                  <a:srgbClr val="0F4F85"/>
                </a:solidFill>
                <a:effectLst/>
                <a:uLnTx/>
                <a:uFillTx/>
                <a:latin typeface="Cairo SemiBoldt"/>
                <a:ea typeface="+mj-ea"/>
                <a:cs typeface="+mn-cs"/>
              </a:rPr>
              <a:t>الفصل </a:t>
            </a:r>
            <a:r>
              <a:rPr lang="ar-EG" sz="1600" dirty="0">
                <a:latin typeface="Cairo SemiBoldt"/>
                <a:cs typeface="+mn-cs"/>
              </a:rPr>
              <a:t>الرابع</a:t>
            </a:r>
            <a:r>
              <a:rPr kumimoji="0" lang="ar-EG" sz="1600" b="1" i="0" u="none" strike="noStrike" kern="1200" cap="none" spc="0" normalizeH="0" baseline="0" noProof="0" dirty="0">
                <a:ln>
                  <a:noFill/>
                </a:ln>
                <a:solidFill>
                  <a:srgbClr val="0F4F85"/>
                </a:solidFill>
                <a:effectLst/>
                <a:uLnTx/>
                <a:uFillTx/>
                <a:latin typeface="Cairo SemiBoldt"/>
                <a:ea typeface="+mj-ea"/>
                <a:cs typeface="+mn-cs"/>
              </a:rPr>
              <a:t>:</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
        <p:nvSpPr>
          <p:cNvPr id="2" name="مربع نص 1">
            <a:extLst>
              <a:ext uri="{FF2B5EF4-FFF2-40B4-BE49-F238E27FC236}">
                <a16:creationId xmlns:a16="http://schemas.microsoft.com/office/drawing/2014/main" id="{1C84C6CF-F7B1-7E19-FF6A-1D6E8D4157C8}"/>
              </a:ext>
            </a:extLst>
          </p:cNvPr>
          <p:cNvSpPr txBox="1"/>
          <p:nvPr/>
        </p:nvSpPr>
        <p:spPr>
          <a:xfrm>
            <a:off x="5740195" y="388112"/>
            <a:ext cx="6097136" cy="320088"/>
          </a:xfrm>
          <a:prstGeom prst="rect">
            <a:avLst/>
          </a:prstGeom>
          <a:noFill/>
        </p:spPr>
        <p:txBody>
          <a:bodyPr wrap="square">
            <a:sp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srgbClr val="0F4F85"/>
                </a:solidFill>
                <a:effectLst/>
                <a:uLnTx/>
                <a:uFillTx/>
                <a:latin typeface="Cairo SemiBoldt"/>
                <a:ea typeface="+mj-ea"/>
                <a:cs typeface="+mn-cs"/>
              </a:rPr>
              <a:t>محاور البرنامج التدريبي</a:t>
            </a:r>
            <a:endParaRPr kumimoji="0" lang="en-US" sz="1600" b="1" i="0" u="none" strike="noStrike" kern="1200" cap="none" spc="0" normalizeH="0" baseline="0" noProof="0" dirty="0">
              <a:ln>
                <a:noFill/>
              </a:ln>
              <a:solidFill>
                <a:srgbClr val="0F4F85"/>
              </a:solidFill>
              <a:effectLst/>
              <a:uLnTx/>
              <a:uFillTx/>
              <a:latin typeface="Cairo SemiBoldt"/>
              <a:ea typeface="+mj-ea"/>
              <a:cs typeface="+mn-cs"/>
            </a:endParaRPr>
          </a:p>
        </p:txBody>
      </p:sp>
    </p:spTree>
    <p:extLst>
      <p:ext uri="{BB962C8B-B14F-4D97-AF65-F5344CB8AC3E}">
        <p14:creationId xmlns:p14="http://schemas.microsoft.com/office/powerpoint/2010/main" val="1713483487"/>
      </p:ext>
    </p:extLst>
  </p:cSld>
  <p:clrMapOvr>
    <a:masterClrMapping/>
  </p:clrMapOvr>
</p:sld>
</file>

<file path=ppt/theme/theme1.xml><?xml version="1.0" encoding="utf-8"?>
<a:theme xmlns:a="http://schemas.openxmlformats.org/drawingml/2006/main" name="Office Theme">
  <a:themeElements>
    <a:clrScheme name="ico">
      <a:dk1>
        <a:sysClr val="windowText" lastClr="000000"/>
      </a:dk1>
      <a:lt1>
        <a:sysClr val="window" lastClr="FFFFFF"/>
      </a:lt1>
      <a:dk2>
        <a:srgbClr val="58595B"/>
      </a:dk2>
      <a:lt2>
        <a:srgbClr val="E7E6E6"/>
      </a:lt2>
      <a:accent1>
        <a:srgbClr val="2A5D8C"/>
      </a:accent1>
      <a:accent2>
        <a:srgbClr val="F09657"/>
      </a:accent2>
      <a:accent3>
        <a:srgbClr val="B1D1A8"/>
      </a:accent3>
      <a:accent4>
        <a:srgbClr val="8BAFB7"/>
      </a:accent4>
      <a:accent5>
        <a:srgbClr val="B65658"/>
      </a:accent5>
      <a:accent6>
        <a:srgbClr val="334662"/>
      </a:accent6>
      <a:hlink>
        <a:srgbClr val="2A5D8C"/>
      </a:hlink>
      <a:folHlink>
        <a:srgbClr val="F09657"/>
      </a:folHlink>
    </a:clrScheme>
    <a:fontScheme name="Custom 27">
      <a:majorFont>
        <a:latin typeface="Cairo"/>
        <a:ea typeface=""/>
        <a:cs typeface="Cairo"/>
      </a:majorFont>
      <a:minorFont>
        <a:latin typeface="Cairo"/>
        <a:ea typeface=""/>
        <a:cs typeface="Cair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CA2D31"/>
      </a:dk1>
      <a:lt1>
        <a:sysClr val="window" lastClr="FFFFFF"/>
      </a:lt1>
      <a:dk2>
        <a:srgbClr val="FAB136"/>
      </a:dk2>
      <a:lt2>
        <a:srgbClr val="E7E6E6"/>
      </a:lt2>
      <a:accent1>
        <a:srgbClr val="3F3F3F"/>
      </a:accent1>
      <a:accent2>
        <a:srgbClr val="FBCA71"/>
      </a:accent2>
      <a:accent3>
        <a:srgbClr val="A5A5A5"/>
      </a:accent3>
      <a:accent4>
        <a:srgbClr val="FAB136"/>
      </a:accent4>
      <a:accent5>
        <a:srgbClr val="FFCB31"/>
      </a:accent5>
      <a:accent6>
        <a:srgbClr val="C36209"/>
      </a:accent6>
      <a:hlink>
        <a:srgbClr val="FC6C1B"/>
      </a:hlink>
      <a:folHlink>
        <a:srgbClr val="5141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8555</TotalTime>
  <Words>1081</Words>
  <Application>Microsoft Office PowerPoint</Application>
  <PresentationFormat>شاشة عريضة</PresentationFormat>
  <Paragraphs>178</Paragraphs>
  <Slides>9</Slides>
  <Notes>1</Notes>
  <HiddenSlides>0</HiddenSlides>
  <MMClips>0</MMClips>
  <ScaleCrop>false</ScaleCrop>
  <HeadingPairs>
    <vt:vector size="6" baseType="variant">
      <vt:variant>
        <vt:lpstr>الخطوط المستخدمة</vt:lpstr>
      </vt:variant>
      <vt:variant>
        <vt:i4>14</vt:i4>
      </vt:variant>
      <vt:variant>
        <vt:lpstr>نسق</vt:lpstr>
      </vt:variant>
      <vt:variant>
        <vt:i4>2</vt:i4>
      </vt:variant>
      <vt:variant>
        <vt:lpstr>عناوين الشرائح</vt:lpstr>
      </vt:variant>
      <vt:variant>
        <vt:i4>9</vt:i4>
      </vt:variant>
    </vt:vector>
  </HeadingPairs>
  <TitlesOfParts>
    <vt:vector size="25" baseType="lpstr">
      <vt:lpstr>Tajawal</vt:lpstr>
      <vt:lpstr>Bahij TheSansArabic Black</vt:lpstr>
      <vt:lpstr>Arial</vt:lpstr>
      <vt:lpstr>Cairo Black</vt:lpstr>
      <vt:lpstr>Wingdings</vt:lpstr>
      <vt:lpstr>Inter</vt:lpstr>
      <vt:lpstr>Calibri</vt:lpstr>
      <vt:lpstr>Cairo SemiBold</vt:lpstr>
      <vt:lpstr>Frutiger LT Arabic 45 Light</vt:lpstr>
      <vt:lpstr>Cairo SemiBoldt</vt:lpstr>
      <vt:lpstr>Cairo</vt:lpstr>
      <vt:lpstr>Calibri Light</vt:lpstr>
      <vt:lpstr>Symbol</vt:lpstr>
      <vt:lpstr>TH SarabunPSK</vt:lpstr>
      <vt:lpstr>Office Theme</vt:lpstr>
      <vt:lpstr>2_Office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Khaled Holayel</dc:creator>
  <cp:lastModifiedBy>Ftoun Alyousef</cp:lastModifiedBy>
  <cp:revision>114</cp:revision>
  <dcterms:created xsi:type="dcterms:W3CDTF">2023-01-25T21:12:28Z</dcterms:created>
  <dcterms:modified xsi:type="dcterms:W3CDTF">2026-04-13T10:44:56Z</dcterms:modified>
</cp:coreProperties>
</file>